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notesMasterIdLst>
    <p:notesMasterId r:id="rId33"/>
  </p:notesMasterIdLst>
  <p:sldIdLst>
    <p:sldId id="257" r:id="rId5"/>
    <p:sldId id="258" r:id="rId6"/>
    <p:sldId id="259" r:id="rId7"/>
    <p:sldId id="285"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86" r:id="rId21"/>
    <p:sldId id="274" r:id="rId22"/>
    <p:sldId id="275" r:id="rId23"/>
    <p:sldId id="276" r:id="rId24"/>
    <p:sldId id="277" r:id="rId25"/>
    <p:sldId id="278" r:id="rId26"/>
    <p:sldId id="279" r:id="rId27"/>
    <p:sldId id="280" r:id="rId28"/>
    <p:sldId id="281" r:id="rId29"/>
    <p:sldId id="282" r:id="rId30"/>
    <p:sldId id="283" r:id="rId31"/>
    <p:sldId id="284"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6" d="100"/>
          <a:sy n="66" d="100"/>
        </p:scale>
        <p:origin x="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A540C7-4A84-4943-A69D-1F5C87A0D4B9}"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ED1998-E91B-4311-A121-54D9831BE8F1}" type="slidenum">
              <a:rPr lang="en-US" smtClean="0"/>
              <a:t>‹#›</a:t>
            </a:fld>
            <a:endParaRPr lang="en-US"/>
          </a:p>
        </p:txBody>
      </p:sp>
    </p:spTree>
    <p:extLst>
      <p:ext uri="{BB962C8B-B14F-4D97-AF65-F5344CB8AC3E}">
        <p14:creationId xmlns:p14="http://schemas.microsoft.com/office/powerpoint/2010/main" val="30811917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3270393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2725639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2217864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652005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809826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3534624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1684944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32651044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651000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b="1" i="1" baseline="0">
                <a:solidFill>
                  <a:srgbClr val="FFFF99"/>
                </a:solidFill>
                <a:latin typeface="Comic Sans MS"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baseline="0">
                <a:solidFill>
                  <a:schemeClr val="bg2"/>
                </a:solidFill>
                <a:latin typeface="Lucida Calligraphy" pitchFamily="66"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609600" y="6172201"/>
            <a:ext cx="2844800" cy="365125"/>
          </a:xfrm>
        </p:spPr>
        <p:txBody>
          <a:bodyPr/>
          <a:lstStyle>
            <a:lvl1pPr>
              <a:defRPr sz="1600" baseline="0">
                <a:solidFill>
                  <a:schemeClr val="bg2"/>
                </a:solidFill>
                <a:latin typeface="Brush Script MT" pitchFamily="66" charset="0"/>
              </a:defRPr>
            </a:lvl1pPr>
          </a:lstStyle>
          <a:p>
            <a:pPr>
              <a:defRPr/>
            </a:pPr>
            <a:endParaRPr lang="en-US">
              <a:solidFill>
                <a:srgbClr val="EEECE1"/>
              </a:solidFill>
            </a:endParaRPr>
          </a:p>
        </p:txBody>
      </p:sp>
      <p:sp>
        <p:nvSpPr>
          <p:cNvPr id="5" name="Footer Placeholder 4"/>
          <p:cNvSpPr>
            <a:spLocks noGrp="1"/>
          </p:cNvSpPr>
          <p:nvPr>
            <p:ph type="ftr" sz="quarter" idx="11"/>
          </p:nvPr>
        </p:nvSpPr>
        <p:spPr>
          <a:xfrm>
            <a:off x="4165600" y="6172201"/>
            <a:ext cx="3860800" cy="365125"/>
          </a:xfrm>
        </p:spPr>
        <p:txBody>
          <a:bodyPr/>
          <a:lstStyle>
            <a:lvl1pPr marL="0" algn="ctr" defTabSz="914400" rtl="0" eaLnBrk="1" latinLnBrk="0" hangingPunct="1">
              <a:defRPr lang="en-US" sz="1600" kern="1200" baseline="0">
                <a:solidFill>
                  <a:schemeClr val="bg2"/>
                </a:solidFill>
                <a:latin typeface="Brush Script MT" pitchFamily="66" charset="0"/>
                <a:ea typeface="+mn-ea"/>
                <a:cs typeface="+mn-cs"/>
              </a:defRPr>
            </a:lvl1pPr>
          </a:lstStyle>
          <a:p>
            <a:pPr>
              <a:defRPr/>
            </a:pPr>
            <a:endParaRPr>
              <a:solidFill>
                <a:srgbClr val="EEECE1"/>
              </a:solidFill>
            </a:endParaRPr>
          </a:p>
        </p:txBody>
      </p:sp>
      <p:sp>
        <p:nvSpPr>
          <p:cNvPr id="6" name="Slide Number Placeholder 5"/>
          <p:cNvSpPr>
            <a:spLocks noGrp="1"/>
          </p:cNvSpPr>
          <p:nvPr>
            <p:ph type="sldNum" sz="quarter" idx="12"/>
          </p:nvPr>
        </p:nvSpPr>
        <p:spPr>
          <a:xfrm>
            <a:off x="8737600" y="6172201"/>
            <a:ext cx="2844800" cy="365125"/>
          </a:xfrm>
        </p:spPr>
        <p:txBody>
          <a:bodyPr/>
          <a:lstStyle>
            <a:lvl1pPr>
              <a:defRPr sz="1600">
                <a:solidFill>
                  <a:schemeClr val="bg2"/>
                </a:solidFill>
                <a:latin typeface="Brush Script MT" panose="03060802040406070304" pitchFamily="66" charset="0"/>
              </a:defRPr>
            </a:lvl1pPr>
          </a:lstStyle>
          <a:p>
            <a:fld id="{3047553E-F8BD-46E4-8B88-60100CBC5031}" type="slidenum">
              <a:rPr lang="en-US" altLang="en-US">
                <a:solidFill>
                  <a:srgbClr val="EEECE1"/>
                </a:solidFill>
              </a:rPr>
              <a:pPr/>
              <a:t>‹#›</a:t>
            </a:fld>
            <a:endParaRPr lang="en-US" altLang="en-US">
              <a:solidFill>
                <a:srgbClr val="EEECE1"/>
              </a:solidFill>
            </a:endParaRPr>
          </a:p>
        </p:txBody>
      </p:sp>
    </p:spTree>
    <p:extLst>
      <p:ext uri="{BB962C8B-B14F-4D97-AF65-F5344CB8AC3E}">
        <p14:creationId xmlns:p14="http://schemas.microsoft.com/office/powerpoint/2010/main" val="3352850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fld id="{D24DA56C-1292-4D81-BA6C-73FCF3279689}"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2017912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fld id="{AF72B755-26C0-490B-AC5F-8A142CFB0292}"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14806128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b="1" i="1" baseline="0">
                <a:solidFill>
                  <a:srgbClr val="FFFF99"/>
                </a:solidFill>
                <a:latin typeface="Comic Sans MS"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baseline="0">
                <a:solidFill>
                  <a:schemeClr val="bg2"/>
                </a:solidFill>
                <a:latin typeface="Lucida Calligraphy" pitchFamily="66"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609600" y="6172201"/>
            <a:ext cx="2844800" cy="365125"/>
          </a:xfrm>
        </p:spPr>
        <p:txBody>
          <a:bodyPr/>
          <a:lstStyle>
            <a:lvl1pPr>
              <a:defRPr sz="1600" baseline="0">
                <a:solidFill>
                  <a:schemeClr val="bg2"/>
                </a:solidFill>
                <a:latin typeface="Brush Script MT" pitchFamily="66" charset="0"/>
              </a:defRPr>
            </a:lvl1pPr>
          </a:lstStyle>
          <a:p>
            <a:pPr>
              <a:defRPr/>
            </a:pPr>
            <a:endParaRPr lang="en-US">
              <a:solidFill>
                <a:srgbClr val="EEECE1"/>
              </a:solidFill>
            </a:endParaRPr>
          </a:p>
        </p:txBody>
      </p:sp>
      <p:sp>
        <p:nvSpPr>
          <p:cNvPr id="5" name="Footer Placeholder 4"/>
          <p:cNvSpPr>
            <a:spLocks noGrp="1"/>
          </p:cNvSpPr>
          <p:nvPr>
            <p:ph type="ftr" sz="quarter" idx="11"/>
          </p:nvPr>
        </p:nvSpPr>
        <p:spPr>
          <a:xfrm>
            <a:off x="4165600" y="6172201"/>
            <a:ext cx="3860800" cy="365125"/>
          </a:xfrm>
        </p:spPr>
        <p:txBody>
          <a:bodyPr/>
          <a:lstStyle>
            <a:lvl1pPr marL="0" algn="ctr" defTabSz="914400" rtl="0" eaLnBrk="1" latinLnBrk="0" hangingPunct="1">
              <a:defRPr lang="en-US" sz="1600" kern="1200" baseline="0">
                <a:solidFill>
                  <a:schemeClr val="bg2"/>
                </a:solidFill>
                <a:latin typeface="Brush Script MT" pitchFamily="66" charset="0"/>
                <a:ea typeface="+mn-ea"/>
                <a:cs typeface="+mn-cs"/>
              </a:defRPr>
            </a:lvl1pPr>
          </a:lstStyle>
          <a:p>
            <a:pPr>
              <a:defRPr/>
            </a:pPr>
            <a:endParaRPr>
              <a:solidFill>
                <a:srgbClr val="EEECE1"/>
              </a:solidFill>
            </a:endParaRPr>
          </a:p>
        </p:txBody>
      </p:sp>
      <p:sp>
        <p:nvSpPr>
          <p:cNvPr id="6" name="Slide Number Placeholder 5"/>
          <p:cNvSpPr>
            <a:spLocks noGrp="1"/>
          </p:cNvSpPr>
          <p:nvPr>
            <p:ph type="sldNum" sz="quarter" idx="12"/>
          </p:nvPr>
        </p:nvSpPr>
        <p:spPr>
          <a:xfrm>
            <a:off x="8737600" y="6172201"/>
            <a:ext cx="2844800" cy="365125"/>
          </a:xfrm>
        </p:spPr>
        <p:txBody>
          <a:bodyPr/>
          <a:lstStyle>
            <a:lvl1pPr>
              <a:defRPr sz="1600">
                <a:solidFill>
                  <a:schemeClr val="bg2"/>
                </a:solidFill>
                <a:latin typeface="Brush Script MT" panose="03060802040406070304" pitchFamily="66" charset="0"/>
              </a:defRPr>
            </a:lvl1pPr>
          </a:lstStyle>
          <a:p>
            <a:fld id="{948273DA-9E9E-4DFE-A4B1-1CD5B8EE3CB9}" type="slidenum">
              <a:rPr lang="en-US" altLang="en-US">
                <a:solidFill>
                  <a:srgbClr val="EEECE1"/>
                </a:solidFill>
              </a:rPr>
              <a:pPr/>
              <a:t>‹#›</a:t>
            </a:fld>
            <a:endParaRPr lang="en-US" altLang="en-US">
              <a:solidFill>
                <a:srgbClr val="EEECE1"/>
              </a:solidFill>
            </a:endParaRPr>
          </a:p>
        </p:txBody>
      </p:sp>
    </p:spTree>
    <p:extLst>
      <p:ext uri="{BB962C8B-B14F-4D97-AF65-F5344CB8AC3E}">
        <p14:creationId xmlns:p14="http://schemas.microsoft.com/office/powerpoint/2010/main" val="718722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C:\Documents and Settings\User\Local Settings\Temporary Internet Files\Content.IE5\STEB01UR\MCj0434823000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74400" y="6096000"/>
            <a:ext cx="812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a:xfrm>
            <a:off x="10363200" y="6248401"/>
            <a:ext cx="1320800" cy="365125"/>
          </a:xfrm>
        </p:spPr>
        <p:txBody>
          <a:bodyPr/>
          <a:lstStyle>
            <a:lvl1pPr>
              <a:defRPr b="1">
                <a:solidFill>
                  <a:srgbClr val="FFFF00"/>
                </a:solidFill>
              </a:defRPr>
            </a:lvl1pPr>
          </a:lstStyle>
          <a:p>
            <a:fld id="{462C87DA-6776-4597-9431-6CCEC405299C}" type="slidenum">
              <a:rPr lang="en-US" altLang="en-US"/>
              <a:pPr/>
              <a:t>‹#›</a:t>
            </a:fld>
            <a:endParaRPr lang="en-US" altLang="en-US"/>
          </a:p>
        </p:txBody>
      </p:sp>
    </p:spTree>
    <p:extLst>
      <p:ext uri="{BB962C8B-B14F-4D97-AF65-F5344CB8AC3E}">
        <p14:creationId xmlns:p14="http://schemas.microsoft.com/office/powerpoint/2010/main" val="4106835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fld id="{706B03C3-974C-4B49-AF4A-7287F57F28F0}"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2322609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fld id="{1537A381-73AE-4097-ABE4-FEC6178F3BBA}"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28506392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9" name="Slide Number Placeholder 5"/>
          <p:cNvSpPr>
            <a:spLocks noGrp="1"/>
          </p:cNvSpPr>
          <p:nvPr>
            <p:ph type="sldNum" sz="quarter" idx="12"/>
          </p:nvPr>
        </p:nvSpPr>
        <p:spPr/>
        <p:txBody>
          <a:bodyPr/>
          <a:lstStyle>
            <a:lvl1pPr>
              <a:defRPr/>
            </a:lvl1pPr>
          </a:lstStyle>
          <a:p>
            <a:fld id="{3BC6CE37-4CDA-4027-A49D-6D0C3CEFE7D4}"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6812305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5" name="Slide Number Placeholder 5"/>
          <p:cNvSpPr>
            <a:spLocks noGrp="1"/>
          </p:cNvSpPr>
          <p:nvPr>
            <p:ph type="sldNum" sz="quarter" idx="12"/>
          </p:nvPr>
        </p:nvSpPr>
        <p:spPr/>
        <p:txBody>
          <a:bodyPr/>
          <a:lstStyle>
            <a:lvl1pPr>
              <a:defRPr/>
            </a:lvl1pPr>
          </a:lstStyle>
          <a:p>
            <a:fld id="{174EE8EB-4B39-4DA6-A501-56B1DF84C622}"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35060372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4" name="Slide Number Placeholder 5"/>
          <p:cNvSpPr>
            <a:spLocks noGrp="1"/>
          </p:cNvSpPr>
          <p:nvPr>
            <p:ph type="sldNum" sz="quarter" idx="12"/>
          </p:nvPr>
        </p:nvSpPr>
        <p:spPr/>
        <p:txBody>
          <a:bodyPr/>
          <a:lstStyle>
            <a:lvl1pPr>
              <a:defRPr/>
            </a:lvl1pPr>
          </a:lstStyle>
          <a:p>
            <a:fld id="{083A21BA-A327-4689-BD20-DBAA1F9E1D66}"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14129688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fld id="{3FB78F4C-EF85-4BDE-B8EE-30F8EAAD2298}"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3664780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C:\Documents and Settings\User\Local Settings\Temporary Internet Files\Content.IE5\STEB01UR\MCj0434823000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74400" y="6096000"/>
            <a:ext cx="812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a:xfrm>
            <a:off x="10363200" y="6248401"/>
            <a:ext cx="1320800" cy="365125"/>
          </a:xfrm>
        </p:spPr>
        <p:txBody>
          <a:bodyPr/>
          <a:lstStyle>
            <a:lvl1pPr>
              <a:defRPr b="1">
                <a:solidFill>
                  <a:srgbClr val="FFFF00"/>
                </a:solidFill>
              </a:defRPr>
            </a:lvl1pPr>
          </a:lstStyle>
          <a:p>
            <a:fld id="{D3E702D7-D57E-4BE3-81C5-5CF38F821E98}" type="slidenum">
              <a:rPr lang="en-US" altLang="en-US"/>
              <a:pPr/>
              <a:t>‹#›</a:t>
            </a:fld>
            <a:endParaRPr lang="en-US" altLang="en-US"/>
          </a:p>
        </p:txBody>
      </p:sp>
    </p:spTree>
    <p:extLst>
      <p:ext uri="{BB962C8B-B14F-4D97-AF65-F5344CB8AC3E}">
        <p14:creationId xmlns:p14="http://schemas.microsoft.com/office/powerpoint/2010/main" val="776149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fld id="{C0A64D3A-4C98-41E7-9EF9-A063C92A77C7}"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25148314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fld id="{65DB92F4-56B2-4A1D-A0B1-5BE996B3301A}"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12100733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fld id="{AE118783-5A95-4935-A38C-264DA241746E}"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39073868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b="1" i="1" baseline="0">
                <a:solidFill>
                  <a:srgbClr val="FFFF99"/>
                </a:solidFill>
                <a:latin typeface="Comic Sans MS"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baseline="0">
                <a:solidFill>
                  <a:schemeClr val="bg2"/>
                </a:solidFill>
                <a:latin typeface="Lucida Calligraphy" pitchFamily="66"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609600" y="6172201"/>
            <a:ext cx="2844800" cy="365125"/>
          </a:xfrm>
        </p:spPr>
        <p:txBody>
          <a:bodyPr/>
          <a:lstStyle>
            <a:lvl1pPr>
              <a:defRPr sz="1600" baseline="0">
                <a:solidFill>
                  <a:schemeClr val="bg2"/>
                </a:solidFill>
                <a:latin typeface="Brush Script MT" pitchFamily="66" charset="0"/>
              </a:defRPr>
            </a:lvl1pPr>
          </a:lstStyle>
          <a:p>
            <a:pPr>
              <a:defRPr/>
            </a:pPr>
            <a:endParaRPr lang="en-US">
              <a:solidFill>
                <a:srgbClr val="EEECE1"/>
              </a:solidFill>
            </a:endParaRPr>
          </a:p>
        </p:txBody>
      </p:sp>
      <p:sp>
        <p:nvSpPr>
          <p:cNvPr id="5" name="Footer Placeholder 4"/>
          <p:cNvSpPr>
            <a:spLocks noGrp="1"/>
          </p:cNvSpPr>
          <p:nvPr>
            <p:ph type="ftr" sz="quarter" idx="11"/>
          </p:nvPr>
        </p:nvSpPr>
        <p:spPr>
          <a:xfrm>
            <a:off x="4165600" y="6172201"/>
            <a:ext cx="3860800" cy="365125"/>
          </a:xfrm>
        </p:spPr>
        <p:txBody>
          <a:bodyPr/>
          <a:lstStyle>
            <a:lvl1pPr marL="0" algn="ctr" defTabSz="914400" rtl="0" eaLnBrk="1" latinLnBrk="0" hangingPunct="1">
              <a:defRPr lang="en-US" sz="1600" kern="1200" baseline="0">
                <a:solidFill>
                  <a:schemeClr val="bg2"/>
                </a:solidFill>
                <a:latin typeface="Brush Script MT" pitchFamily="66" charset="0"/>
                <a:ea typeface="+mn-ea"/>
                <a:cs typeface="+mn-cs"/>
              </a:defRPr>
            </a:lvl1pPr>
          </a:lstStyle>
          <a:p>
            <a:pPr>
              <a:defRPr/>
            </a:pPr>
            <a:endParaRPr>
              <a:solidFill>
                <a:srgbClr val="EEECE1"/>
              </a:solidFill>
            </a:endParaRPr>
          </a:p>
        </p:txBody>
      </p:sp>
      <p:sp>
        <p:nvSpPr>
          <p:cNvPr id="6" name="Slide Number Placeholder 5"/>
          <p:cNvSpPr>
            <a:spLocks noGrp="1"/>
          </p:cNvSpPr>
          <p:nvPr>
            <p:ph type="sldNum" sz="quarter" idx="12"/>
          </p:nvPr>
        </p:nvSpPr>
        <p:spPr>
          <a:xfrm>
            <a:off x="8737600" y="6172201"/>
            <a:ext cx="2844800" cy="365125"/>
          </a:xfrm>
        </p:spPr>
        <p:txBody>
          <a:bodyPr/>
          <a:lstStyle>
            <a:lvl1pPr>
              <a:defRPr sz="1600">
                <a:solidFill>
                  <a:schemeClr val="bg2"/>
                </a:solidFill>
                <a:latin typeface="Brush Script MT" panose="03060802040406070304" pitchFamily="66" charset="0"/>
              </a:defRPr>
            </a:lvl1pPr>
          </a:lstStyle>
          <a:p>
            <a:fld id="{4A66430C-CD63-48A8-97E3-1A2A736BCF6C}" type="slidenum">
              <a:rPr lang="en-US" altLang="en-US">
                <a:solidFill>
                  <a:srgbClr val="EEECE1"/>
                </a:solidFill>
              </a:rPr>
              <a:pPr/>
              <a:t>‹#›</a:t>
            </a:fld>
            <a:endParaRPr lang="en-US" altLang="en-US">
              <a:solidFill>
                <a:srgbClr val="EEECE1"/>
              </a:solidFill>
            </a:endParaRPr>
          </a:p>
        </p:txBody>
      </p:sp>
    </p:spTree>
    <p:extLst>
      <p:ext uri="{BB962C8B-B14F-4D97-AF65-F5344CB8AC3E}">
        <p14:creationId xmlns:p14="http://schemas.microsoft.com/office/powerpoint/2010/main" val="41969080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C:\Documents and Settings\User\Local Settings\Temporary Internet Files\Content.IE5\STEB01UR\MCj0434823000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74400" y="6096000"/>
            <a:ext cx="812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a:xfrm>
            <a:off x="10363200" y="6248401"/>
            <a:ext cx="1320800" cy="365125"/>
          </a:xfrm>
        </p:spPr>
        <p:txBody>
          <a:bodyPr/>
          <a:lstStyle>
            <a:lvl1pPr>
              <a:defRPr b="1">
                <a:solidFill>
                  <a:srgbClr val="FFFF00"/>
                </a:solidFill>
              </a:defRPr>
            </a:lvl1pPr>
          </a:lstStyle>
          <a:p>
            <a:fld id="{2AA043D6-944D-41AD-B197-24CA4C70B5F6}" type="slidenum">
              <a:rPr lang="en-US" altLang="en-US"/>
              <a:pPr/>
              <a:t>‹#›</a:t>
            </a:fld>
            <a:endParaRPr lang="en-US" altLang="en-US"/>
          </a:p>
        </p:txBody>
      </p:sp>
    </p:spTree>
    <p:extLst>
      <p:ext uri="{BB962C8B-B14F-4D97-AF65-F5344CB8AC3E}">
        <p14:creationId xmlns:p14="http://schemas.microsoft.com/office/powerpoint/2010/main" val="19390858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fld id="{B2B9A4FD-CD66-4BFF-8E1A-6FE490AF7FAE}"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3649459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fld id="{2E9241B7-817B-48FC-82B5-07E767B918F5}"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9594762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9" name="Slide Number Placeholder 5"/>
          <p:cNvSpPr>
            <a:spLocks noGrp="1"/>
          </p:cNvSpPr>
          <p:nvPr>
            <p:ph type="sldNum" sz="quarter" idx="12"/>
          </p:nvPr>
        </p:nvSpPr>
        <p:spPr/>
        <p:txBody>
          <a:bodyPr/>
          <a:lstStyle>
            <a:lvl1pPr>
              <a:defRPr/>
            </a:lvl1pPr>
          </a:lstStyle>
          <a:p>
            <a:fld id="{6685A46E-1594-4970-BD38-33DFD7332EBD}"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30226874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5" name="Slide Number Placeholder 5"/>
          <p:cNvSpPr>
            <a:spLocks noGrp="1"/>
          </p:cNvSpPr>
          <p:nvPr>
            <p:ph type="sldNum" sz="quarter" idx="12"/>
          </p:nvPr>
        </p:nvSpPr>
        <p:spPr/>
        <p:txBody>
          <a:bodyPr/>
          <a:lstStyle>
            <a:lvl1pPr>
              <a:defRPr/>
            </a:lvl1pPr>
          </a:lstStyle>
          <a:p>
            <a:fld id="{ADD993CE-870F-49A4-8EE3-E01B6C6BA9DE}"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7940283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4" name="Slide Number Placeholder 5"/>
          <p:cNvSpPr>
            <a:spLocks noGrp="1"/>
          </p:cNvSpPr>
          <p:nvPr>
            <p:ph type="sldNum" sz="quarter" idx="12"/>
          </p:nvPr>
        </p:nvSpPr>
        <p:spPr/>
        <p:txBody>
          <a:bodyPr/>
          <a:lstStyle>
            <a:lvl1pPr>
              <a:defRPr/>
            </a:lvl1pPr>
          </a:lstStyle>
          <a:p>
            <a:fld id="{18DBB3DE-045D-4395-BEF5-6FB180870F18}"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4086115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fld id="{7DD63384-0954-4CD0-8079-1651995E4A1A}"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407189330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fld id="{556467B4-0A33-4FA6-85A0-68D0061B1D78}"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16636557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fld id="{44490799-9E2D-48FB-9373-09B447F075C4}"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107927840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fld id="{EA9B68A6-B11E-4580-9AFE-3A7AE5C74492}"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40006970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fld id="{04AA4CD1-5BC4-4757-9B25-AF5957567BF1}"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26990612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b="1" i="1" baseline="0">
                <a:solidFill>
                  <a:srgbClr val="FFFF99"/>
                </a:solidFill>
                <a:latin typeface="Comic Sans MS"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baseline="0">
                <a:solidFill>
                  <a:schemeClr val="bg2"/>
                </a:solidFill>
                <a:latin typeface="Lucida Calligraphy" pitchFamily="66"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609600" y="6172201"/>
            <a:ext cx="2844800" cy="365125"/>
          </a:xfrm>
        </p:spPr>
        <p:txBody>
          <a:bodyPr/>
          <a:lstStyle>
            <a:lvl1pPr>
              <a:defRPr sz="1600" baseline="0">
                <a:solidFill>
                  <a:schemeClr val="bg2"/>
                </a:solidFill>
                <a:latin typeface="Brush Script MT" pitchFamily="66" charset="0"/>
              </a:defRPr>
            </a:lvl1pPr>
          </a:lstStyle>
          <a:p>
            <a:pPr>
              <a:defRPr/>
            </a:pPr>
            <a:endParaRPr lang="en-US">
              <a:solidFill>
                <a:srgbClr val="EEECE1"/>
              </a:solidFill>
            </a:endParaRPr>
          </a:p>
        </p:txBody>
      </p:sp>
      <p:sp>
        <p:nvSpPr>
          <p:cNvPr id="5" name="Footer Placeholder 4"/>
          <p:cNvSpPr>
            <a:spLocks noGrp="1"/>
          </p:cNvSpPr>
          <p:nvPr>
            <p:ph type="ftr" sz="quarter" idx="11"/>
          </p:nvPr>
        </p:nvSpPr>
        <p:spPr>
          <a:xfrm>
            <a:off x="4165600" y="6172201"/>
            <a:ext cx="3860800" cy="365125"/>
          </a:xfrm>
        </p:spPr>
        <p:txBody>
          <a:bodyPr/>
          <a:lstStyle>
            <a:lvl1pPr marL="0" algn="ctr" defTabSz="914400" rtl="0" eaLnBrk="1" latinLnBrk="0" hangingPunct="1">
              <a:defRPr lang="en-US" sz="1600" kern="1200" baseline="0">
                <a:solidFill>
                  <a:schemeClr val="bg2"/>
                </a:solidFill>
                <a:latin typeface="Brush Script MT" pitchFamily="66" charset="0"/>
                <a:ea typeface="+mn-ea"/>
                <a:cs typeface="+mn-cs"/>
              </a:defRPr>
            </a:lvl1pPr>
          </a:lstStyle>
          <a:p>
            <a:pPr>
              <a:defRPr/>
            </a:pPr>
            <a:endParaRPr>
              <a:solidFill>
                <a:srgbClr val="EEECE1"/>
              </a:solidFill>
            </a:endParaRPr>
          </a:p>
        </p:txBody>
      </p:sp>
      <p:sp>
        <p:nvSpPr>
          <p:cNvPr id="6" name="Slide Number Placeholder 5"/>
          <p:cNvSpPr>
            <a:spLocks noGrp="1"/>
          </p:cNvSpPr>
          <p:nvPr>
            <p:ph type="sldNum" sz="quarter" idx="12"/>
          </p:nvPr>
        </p:nvSpPr>
        <p:spPr>
          <a:xfrm>
            <a:off x="8737600" y="6172201"/>
            <a:ext cx="2844800" cy="365125"/>
          </a:xfrm>
        </p:spPr>
        <p:txBody>
          <a:bodyPr/>
          <a:lstStyle>
            <a:lvl1pPr>
              <a:defRPr sz="1600">
                <a:solidFill>
                  <a:schemeClr val="bg2"/>
                </a:solidFill>
                <a:latin typeface="Brush Script MT" panose="03060802040406070304" pitchFamily="66" charset="0"/>
              </a:defRPr>
            </a:lvl1pPr>
          </a:lstStyle>
          <a:p>
            <a:fld id="{A801F125-37C2-4C1D-8D3E-EF96AEE1ACE0}" type="slidenum">
              <a:rPr lang="en-US" altLang="en-US">
                <a:solidFill>
                  <a:srgbClr val="EEECE1"/>
                </a:solidFill>
              </a:rPr>
              <a:pPr/>
              <a:t>‹#›</a:t>
            </a:fld>
            <a:endParaRPr lang="en-US" altLang="en-US">
              <a:solidFill>
                <a:srgbClr val="EEECE1"/>
              </a:solidFill>
            </a:endParaRPr>
          </a:p>
        </p:txBody>
      </p:sp>
    </p:spTree>
    <p:extLst>
      <p:ext uri="{BB962C8B-B14F-4D97-AF65-F5344CB8AC3E}">
        <p14:creationId xmlns:p14="http://schemas.microsoft.com/office/powerpoint/2010/main" val="277121541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C:\Documents and Settings\User\Local Settings\Temporary Internet Files\Content.IE5\STEB01UR\MCj0434823000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74400" y="6096000"/>
            <a:ext cx="812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a:xfrm>
            <a:off x="10363200" y="6248401"/>
            <a:ext cx="1320800" cy="365125"/>
          </a:xfrm>
        </p:spPr>
        <p:txBody>
          <a:bodyPr/>
          <a:lstStyle>
            <a:lvl1pPr>
              <a:defRPr b="1">
                <a:solidFill>
                  <a:srgbClr val="FFFF00"/>
                </a:solidFill>
              </a:defRPr>
            </a:lvl1pPr>
          </a:lstStyle>
          <a:p>
            <a:fld id="{47375BC9-518B-4762-BCC3-639DE13CAF50}" type="slidenum">
              <a:rPr lang="en-US" altLang="en-US"/>
              <a:pPr/>
              <a:t>‹#›</a:t>
            </a:fld>
            <a:endParaRPr lang="en-US" altLang="en-US"/>
          </a:p>
        </p:txBody>
      </p:sp>
    </p:spTree>
    <p:extLst>
      <p:ext uri="{BB962C8B-B14F-4D97-AF65-F5344CB8AC3E}">
        <p14:creationId xmlns:p14="http://schemas.microsoft.com/office/powerpoint/2010/main" val="9444157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fld id="{87A6FC1D-13F8-4C93-B8CF-C93BBD51B9B9}"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317755955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fld id="{D98EE80F-F2EE-4884-AD45-5F673CBA2806}"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260418625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9" name="Slide Number Placeholder 5"/>
          <p:cNvSpPr>
            <a:spLocks noGrp="1"/>
          </p:cNvSpPr>
          <p:nvPr>
            <p:ph type="sldNum" sz="quarter" idx="12"/>
          </p:nvPr>
        </p:nvSpPr>
        <p:spPr/>
        <p:txBody>
          <a:bodyPr/>
          <a:lstStyle>
            <a:lvl1pPr>
              <a:defRPr/>
            </a:lvl1pPr>
          </a:lstStyle>
          <a:p>
            <a:fld id="{8BA12981-35EB-40CE-A08E-F7A54599890C}"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426472095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5" name="Slide Number Placeholder 5"/>
          <p:cNvSpPr>
            <a:spLocks noGrp="1"/>
          </p:cNvSpPr>
          <p:nvPr>
            <p:ph type="sldNum" sz="quarter" idx="12"/>
          </p:nvPr>
        </p:nvSpPr>
        <p:spPr/>
        <p:txBody>
          <a:bodyPr/>
          <a:lstStyle>
            <a:lvl1pPr>
              <a:defRPr/>
            </a:lvl1pPr>
          </a:lstStyle>
          <a:p>
            <a:fld id="{18676F97-C3AF-4E99-9B27-B339E5E667BE}"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3748362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fld id="{858875CE-7A96-4BF9-8BDC-BCA9B4BC939F}"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417845493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4" name="Slide Number Placeholder 5"/>
          <p:cNvSpPr>
            <a:spLocks noGrp="1"/>
          </p:cNvSpPr>
          <p:nvPr>
            <p:ph type="sldNum" sz="quarter" idx="12"/>
          </p:nvPr>
        </p:nvSpPr>
        <p:spPr/>
        <p:txBody>
          <a:bodyPr/>
          <a:lstStyle>
            <a:lvl1pPr>
              <a:defRPr/>
            </a:lvl1pPr>
          </a:lstStyle>
          <a:p>
            <a:fld id="{B48A16F0-050E-44BF-9A11-FBF4F3E2F1EA}"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270190713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fld id="{8C22C351-5E75-4D6C-B738-14B11820A996}"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25482487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fld id="{46EDD990-73E2-46C5-948B-92BBC15255A8}"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284485718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fld id="{D35175C2-8F74-42F8-8D80-7E6F28E51778}"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86071728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a:defRPr/>
            </a:lvl1pPr>
          </a:lstStyle>
          <a:p>
            <a:fld id="{F7447B79-FF6C-43F6-AA53-2723268BFED5}"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1707485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9" name="Slide Number Placeholder 5"/>
          <p:cNvSpPr>
            <a:spLocks noGrp="1"/>
          </p:cNvSpPr>
          <p:nvPr>
            <p:ph type="sldNum" sz="quarter" idx="12"/>
          </p:nvPr>
        </p:nvSpPr>
        <p:spPr/>
        <p:txBody>
          <a:bodyPr/>
          <a:lstStyle>
            <a:lvl1pPr>
              <a:defRPr/>
            </a:lvl1pPr>
          </a:lstStyle>
          <a:p>
            <a:fld id="{223CD857-CF54-45C0-814E-455D96B07339}"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4243048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5" name="Slide Number Placeholder 5"/>
          <p:cNvSpPr>
            <a:spLocks noGrp="1"/>
          </p:cNvSpPr>
          <p:nvPr>
            <p:ph type="sldNum" sz="quarter" idx="12"/>
          </p:nvPr>
        </p:nvSpPr>
        <p:spPr/>
        <p:txBody>
          <a:bodyPr/>
          <a:lstStyle>
            <a:lvl1pPr>
              <a:defRPr/>
            </a:lvl1pPr>
          </a:lstStyle>
          <a:p>
            <a:fld id="{57AF10C2-4F2C-48CB-B50F-9FEC2C1FD27D}"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39583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4" name="Slide Number Placeholder 5"/>
          <p:cNvSpPr>
            <a:spLocks noGrp="1"/>
          </p:cNvSpPr>
          <p:nvPr>
            <p:ph type="sldNum" sz="quarter" idx="12"/>
          </p:nvPr>
        </p:nvSpPr>
        <p:spPr/>
        <p:txBody>
          <a:bodyPr/>
          <a:lstStyle>
            <a:lvl1pPr>
              <a:defRPr/>
            </a:lvl1pPr>
          </a:lstStyle>
          <a:p>
            <a:fld id="{45FFD8EC-A7D3-4F06-B197-3F572A908C51}"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3190970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fld id="{624B3012-D240-405A-9BE3-8D74FB74DECA}"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1047423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white"/>
              </a:solidFill>
            </a:endParaRPr>
          </a:p>
        </p:txBody>
      </p:sp>
      <p:sp>
        <p:nvSpPr>
          <p:cNvPr id="7" name="Slide Number Placeholder 5"/>
          <p:cNvSpPr>
            <a:spLocks noGrp="1"/>
          </p:cNvSpPr>
          <p:nvPr>
            <p:ph type="sldNum" sz="quarter" idx="12"/>
          </p:nvPr>
        </p:nvSpPr>
        <p:spPr/>
        <p:txBody>
          <a:bodyPr/>
          <a:lstStyle>
            <a:lvl1pPr>
              <a:defRPr/>
            </a:lvl1pPr>
          </a:lstStyle>
          <a:p>
            <a:fld id="{59A2327F-6354-4FF2-BC19-26D2078F2D27}" type="slidenum">
              <a:rPr lang="en-US" altLang="en-US">
                <a:solidFill>
                  <a:prstClr val="white"/>
                </a:solidFill>
              </a:rPr>
              <a:pPr/>
              <a:t>‹#›</a:t>
            </a:fld>
            <a:endParaRPr lang="en-US" altLang="en-US">
              <a:solidFill>
                <a:prstClr val="white"/>
              </a:solidFill>
            </a:endParaRPr>
          </a:p>
        </p:txBody>
      </p:sp>
    </p:spTree>
    <p:extLst>
      <p:ext uri="{BB962C8B-B14F-4D97-AF65-F5344CB8AC3E}">
        <p14:creationId xmlns:p14="http://schemas.microsoft.com/office/powerpoint/2010/main" val="559692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6" Type="http://schemas.openxmlformats.org/officeDocument/2006/relationships/image" Target="../media/image4.png"/><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6" Type="http://schemas.openxmlformats.org/officeDocument/2006/relationships/image" Target="../media/image4.png"/><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3.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68220"/>
        </a:solidFill>
        <a:effectLst/>
      </p:bgPr>
    </p:bg>
    <p:spTree>
      <p:nvGrpSpPr>
        <p:cNvPr id="1" name=""/>
        <p:cNvGrpSpPr/>
        <p:nvPr/>
      </p:nvGrpSpPr>
      <p:grpSpPr>
        <a:xfrm>
          <a:off x="0" y="0"/>
          <a:ext cx="0" cy="0"/>
          <a:chOff x="0" y="0"/>
          <a:chExt cx="0" cy="0"/>
        </a:xfrm>
      </p:grpSpPr>
      <p:pic>
        <p:nvPicPr>
          <p:cNvPr id="1026" name="Picture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922000" y="6229350"/>
            <a:ext cx="127000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1625600" y="6248401"/>
            <a:ext cx="22352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cs typeface="+mn-cs"/>
              </a:defRPr>
            </a:lvl1pPr>
          </a:lstStyle>
          <a:p>
            <a:pPr>
              <a:defRPr/>
            </a:pPr>
            <a:endParaRPr lang="en-US">
              <a:solidFill>
                <a:prstClr val="white"/>
              </a:solidFill>
            </a:endParaRPr>
          </a:p>
        </p:txBody>
      </p:sp>
      <p:sp>
        <p:nvSpPr>
          <p:cNvPr id="5" name="Footer Placeholder 4"/>
          <p:cNvSpPr>
            <a:spLocks noGrp="1"/>
          </p:cNvSpPr>
          <p:nvPr>
            <p:ph type="ftr" sz="quarter" idx="3"/>
          </p:nvPr>
        </p:nvSpPr>
        <p:spPr>
          <a:xfrm>
            <a:off x="4165600" y="624840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cs typeface="+mn-cs"/>
              </a:defRPr>
            </a:lvl1pPr>
          </a:lstStyle>
          <a:p>
            <a:pPr>
              <a:defRPr/>
            </a:pPr>
            <a:endParaRPr lang="en-US">
              <a:solidFill>
                <a:prstClr val="white"/>
              </a:solidFill>
            </a:endParaRPr>
          </a:p>
        </p:txBody>
      </p:sp>
      <p:sp>
        <p:nvSpPr>
          <p:cNvPr id="6" name="Slide Number Placeholder 5"/>
          <p:cNvSpPr>
            <a:spLocks noGrp="1"/>
          </p:cNvSpPr>
          <p:nvPr>
            <p:ph type="sldNum" sz="quarter" idx="4"/>
          </p:nvPr>
        </p:nvSpPr>
        <p:spPr>
          <a:xfrm>
            <a:off x="8737600" y="6248401"/>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latin typeface="Calibri" panose="020F0502020204030204" pitchFamily="34" charset="0"/>
              </a:defRPr>
            </a:lvl1pPr>
          </a:lstStyle>
          <a:p>
            <a:pPr fontAlgn="base">
              <a:spcBef>
                <a:spcPct val="0"/>
              </a:spcBef>
              <a:spcAft>
                <a:spcPct val="0"/>
              </a:spcAft>
            </a:pPr>
            <a:fld id="{25D027D3-4510-4252-9243-869659B5A601}" type="slidenum">
              <a:rPr lang="en-US" altLang="en-US">
                <a:solidFill>
                  <a:prstClr val="white"/>
                </a:solidFill>
                <a:cs typeface="Arial" panose="020B0604020202020204" pitchFamily="34" charset="0"/>
              </a:rPr>
              <a:pPr fontAlgn="base">
                <a:spcBef>
                  <a:spcPct val="0"/>
                </a:spcBef>
                <a:spcAft>
                  <a:spcPct val="0"/>
                </a:spcAft>
              </a:pPr>
              <a:t>‹#›</a:t>
            </a:fld>
            <a:endParaRPr lang="en-US" altLang="en-US">
              <a:solidFill>
                <a:prstClr val="white"/>
              </a:solidFill>
              <a:cs typeface="Arial" panose="020B0604020202020204" pitchFamily="34" charset="0"/>
            </a:endParaRPr>
          </a:p>
        </p:txBody>
      </p:sp>
      <p:pic>
        <p:nvPicPr>
          <p:cNvPr id="1032"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705600"/>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92076"/>
            <a:ext cx="203200" cy="676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1988800" y="1"/>
            <a:ext cx="203200" cy="676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04801" y="6248400"/>
            <a:ext cx="1384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56509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lang="en-US" sz="4400" b="1" i="1" kern="1200" dirty="0">
          <a:solidFill>
            <a:srgbClr val="FFFF99"/>
          </a:solidFill>
          <a:latin typeface="Comic Sans MS" pitchFamily="66" charset="0"/>
          <a:ea typeface="+mj-ea"/>
          <a:cs typeface="Arial" pitchFamily="34" charset="0"/>
        </a:defRPr>
      </a:lvl1pPr>
      <a:lvl2pPr algn="ctr" rtl="0" eaLnBrk="0" fontAlgn="base" hangingPunct="0">
        <a:spcBef>
          <a:spcPct val="0"/>
        </a:spcBef>
        <a:spcAft>
          <a:spcPct val="0"/>
        </a:spcAft>
        <a:defRPr sz="4400" b="1" i="1">
          <a:solidFill>
            <a:srgbClr val="FFFF99"/>
          </a:solidFill>
          <a:latin typeface="Comic Sans MS" pitchFamily="66" charset="0"/>
          <a:cs typeface="Arial" pitchFamily="34" charset="0"/>
        </a:defRPr>
      </a:lvl2pPr>
      <a:lvl3pPr algn="ctr" rtl="0" eaLnBrk="0" fontAlgn="base" hangingPunct="0">
        <a:spcBef>
          <a:spcPct val="0"/>
        </a:spcBef>
        <a:spcAft>
          <a:spcPct val="0"/>
        </a:spcAft>
        <a:defRPr sz="4400" b="1" i="1">
          <a:solidFill>
            <a:srgbClr val="FFFF99"/>
          </a:solidFill>
          <a:latin typeface="Comic Sans MS" pitchFamily="66" charset="0"/>
          <a:cs typeface="Arial" pitchFamily="34" charset="0"/>
        </a:defRPr>
      </a:lvl3pPr>
      <a:lvl4pPr algn="ctr" rtl="0" eaLnBrk="0" fontAlgn="base" hangingPunct="0">
        <a:spcBef>
          <a:spcPct val="0"/>
        </a:spcBef>
        <a:spcAft>
          <a:spcPct val="0"/>
        </a:spcAft>
        <a:defRPr sz="4400" b="1" i="1">
          <a:solidFill>
            <a:srgbClr val="FFFF99"/>
          </a:solidFill>
          <a:latin typeface="Comic Sans MS" pitchFamily="66" charset="0"/>
          <a:cs typeface="Arial" pitchFamily="34" charset="0"/>
        </a:defRPr>
      </a:lvl4pPr>
      <a:lvl5pPr algn="ctr" rtl="0" eaLnBrk="0" fontAlgn="base" hangingPunct="0">
        <a:spcBef>
          <a:spcPct val="0"/>
        </a:spcBef>
        <a:spcAft>
          <a:spcPct val="0"/>
        </a:spcAft>
        <a:defRPr sz="4400" b="1" i="1">
          <a:solidFill>
            <a:srgbClr val="FFFF99"/>
          </a:solidFill>
          <a:latin typeface="Comic Sans MS" pitchFamily="66" charset="0"/>
          <a:cs typeface="Arial" pitchFamily="34" charset="0"/>
        </a:defRPr>
      </a:lvl5pPr>
      <a:lvl6pPr marL="457200" algn="ctr" rtl="0" fontAlgn="base">
        <a:spcBef>
          <a:spcPct val="0"/>
        </a:spcBef>
        <a:spcAft>
          <a:spcPct val="0"/>
        </a:spcAft>
        <a:defRPr sz="4400" b="1" i="1">
          <a:solidFill>
            <a:srgbClr val="FFFF99"/>
          </a:solidFill>
          <a:latin typeface="Comic Sans MS" pitchFamily="66" charset="0"/>
          <a:cs typeface="Arial" pitchFamily="34" charset="0"/>
        </a:defRPr>
      </a:lvl6pPr>
      <a:lvl7pPr marL="914400" algn="ctr" rtl="0" fontAlgn="base">
        <a:spcBef>
          <a:spcPct val="0"/>
        </a:spcBef>
        <a:spcAft>
          <a:spcPct val="0"/>
        </a:spcAft>
        <a:defRPr sz="4400" b="1" i="1">
          <a:solidFill>
            <a:srgbClr val="FFFF99"/>
          </a:solidFill>
          <a:latin typeface="Comic Sans MS" pitchFamily="66" charset="0"/>
          <a:cs typeface="Arial" pitchFamily="34" charset="0"/>
        </a:defRPr>
      </a:lvl7pPr>
      <a:lvl8pPr marL="1371600" algn="ctr" rtl="0" fontAlgn="base">
        <a:spcBef>
          <a:spcPct val="0"/>
        </a:spcBef>
        <a:spcAft>
          <a:spcPct val="0"/>
        </a:spcAft>
        <a:defRPr sz="4400" b="1" i="1">
          <a:solidFill>
            <a:srgbClr val="FFFF99"/>
          </a:solidFill>
          <a:latin typeface="Comic Sans MS" pitchFamily="66" charset="0"/>
          <a:cs typeface="Arial" pitchFamily="34" charset="0"/>
        </a:defRPr>
      </a:lvl8pPr>
      <a:lvl9pPr marL="1828800" algn="ctr" rtl="0" fontAlgn="base">
        <a:spcBef>
          <a:spcPct val="0"/>
        </a:spcBef>
        <a:spcAft>
          <a:spcPct val="0"/>
        </a:spcAft>
        <a:defRPr sz="4400" b="1" i="1">
          <a:solidFill>
            <a:srgbClr val="FFFF99"/>
          </a:solidFill>
          <a:latin typeface="Comic Sans MS" pitchFamily="66" charset="0"/>
          <a:cs typeface="Arial"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4000" kern="1200">
          <a:solidFill>
            <a:srgbClr val="F2F2F2"/>
          </a:solidFill>
          <a:latin typeface="Brush Script MT" pitchFamily="66" charset="0"/>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3600" kern="1200">
          <a:solidFill>
            <a:srgbClr val="F2F2F2"/>
          </a:solidFill>
          <a:latin typeface="Brush Script MT" pitchFamily="66"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3200" kern="1200">
          <a:solidFill>
            <a:srgbClr val="F2F2F2"/>
          </a:solidFill>
          <a:latin typeface="Brush Script MT" pitchFamily="66"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800" kern="1200">
          <a:solidFill>
            <a:srgbClr val="F2F2F2"/>
          </a:solidFill>
          <a:latin typeface="Brush Script MT" pitchFamily="66"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800" kern="1200">
          <a:solidFill>
            <a:srgbClr val="F2F2F2"/>
          </a:solidFill>
          <a:latin typeface="Brush Script MT" pitchFamily="66"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168220"/>
        </a:solidFill>
        <a:effectLst/>
      </p:bgPr>
    </p:bg>
    <p:spTree>
      <p:nvGrpSpPr>
        <p:cNvPr id="1" name=""/>
        <p:cNvGrpSpPr/>
        <p:nvPr/>
      </p:nvGrpSpPr>
      <p:grpSpPr>
        <a:xfrm>
          <a:off x="0" y="0"/>
          <a:ext cx="0" cy="0"/>
          <a:chOff x="0" y="0"/>
          <a:chExt cx="0" cy="0"/>
        </a:xfrm>
      </p:grpSpPr>
      <p:pic>
        <p:nvPicPr>
          <p:cNvPr id="1026" name="Picture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922000" y="6229350"/>
            <a:ext cx="127000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1625600" y="6248401"/>
            <a:ext cx="22352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cs typeface="+mn-cs"/>
              </a:defRPr>
            </a:lvl1pPr>
          </a:lstStyle>
          <a:p>
            <a:pPr>
              <a:defRPr/>
            </a:pPr>
            <a:endParaRPr lang="en-US">
              <a:solidFill>
                <a:prstClr val="white"/>
              </a:solidFill>
            </a:endParaRPr>
          </a:p>
        </p:txBody>
      </p:sp>
      <p:sp>
        <p:nvSpPr>
          <p:cNvPr id="5" name="Footer Placeholder 4"/>
          <p:cNvSpPr>
            <a:spLocks noGrp="1"/>
          </p:cNvSpPr>
          <p:nvPr>
            <p:ph type="ftr" sz="quarter" idx="3"/>
          </p:nvPr>
        </p:nvSpPr>
        <p:spPr>
          <a:xfrm>
            <a:off x="4165600" y="624840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cs typeface="+mn-cs"/>
              </a:defRPr>
            </a:lvl1pPr>
          </a:lstStyle>
          <a:p>
            <a:pPr>
              <a:defRPr/>
            </a:pPr>
            <a:endParaRPr lang="en-US">
              <a:solidFill>
                <a:prstClr val="white"/>
              </a:solidFill>
            </a:endParaRPr>
          </a:p>
        </p:txBody>
      </p:sp>
      <p:sp>
        <p:nvSpPr>
          <p:cNvPr id="6" name="Slide Number Placeholder 5"/>
          <p:cNvSpPr>
            <a:spLocks noGrp="1"/>
          </p:cNvSpPr>
          <p:nvPr>
            <p:ph type="sldNum" sz="quarter" idx="4"/>
          </p:nvPr>
        </p:nvSpPr>
        <p:spPr>
          <a:xfrm>
            <a:off x="8737600" y="6248401"/>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latin typeface="Calibri" panose="020F0502020204030204" pitchFamily="34" charset="0"/>
              </a:defRPr>
            </a:lvl1pPr>
          </a:lstStyle>
          <a:p>
            <a:pPr fontAlgn="base">
              <a:spcBef>
                <a:spcPct val="0"/>
              </a:spcBef>
              <a:spcAft>
                <a:spcPct val="0"/>
              </a:spcAft>
            </a:pPr>
            <a:fld id="{D5B21CA6-7A9C-4820-B570-E203CC064672}" type="slidenum">
              <a:rPr lang="en-US" altLang="en-US">
                <a:solidFill>
                  <a:prstClr val="white"/>
                </a:solidFill>
                <a:cs typeface="Arial" panose="020B0604020202020204" pitchFamily="34" charset="0"/>
              </a:rPr>
              <a:pPr fontAlgn="base">
                <a:spcBef>
                  <a:spcPct val="0"/>
                </a:spcBef>
                <a:spcAft>
                  <a:spcPct val="0"/>
                </a:spcAft>
              </a:pPr>
              <a:t>‹#›</a:t>
            </a:fld>
            <a:endParaRPr lang="en-US" altLang="en-US">
              <a:solidFill>
                <a:prstClr val="white"/>
              </a:solidFill>
              <a:cs typeface="Arial" panose="020B0604020202020204" pitchFamily="34" charset="0"/>
            </a:endParaRPr>
          </a:p>
        </p:txBody>
      </p:sp>
      <p:pic>
        <p:nvPicPr>
          <p:cNvPr id="1032"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705600"/>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92076"/>
            <a:ext cx="203200" cy="676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1988800" y="1"/>
            <a:ext cx="203200" cy="676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04801" y="6248400"/>
            <a:ext cx="1384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87449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p:txStyles>
    <p:titleStyle>
      <a:lvl1pPr algn="ctr" rtl="0" eaLnBrk="0" fontAlgn="base" hangingPunct="0">
        <a:spcBef>
          <a:spcPct val="0"/>
        </a:spcBef>
        <a:spcAft>
          <a:spcPct val="0"/>
        </a:spcAft>
        <a:defRPr lang="en-US" sz="4400" b="1" i="1" kern="1200" dirty="0">
          <a:solidFill>
            <a:srgbClr val="FFFF99"/>
          </a:solidFill>
          <a:latin typeface="Comic Sans MS" pitchFamily="66" charset="0"/>
          <a:ea typeface="+mj-ea"/>
          <a:cs typeface="Arial" pitchFamily="34" charset="0"/>
        </a:defRPr>
      </a:lvl1pPr>
      <a:lvl2pPr algn="ctr" rtl="0" eaLnBrk="0" fontAlgn="base" hangingPunct="0">
        <a:spcBef>
          <a:spcPct val="0"/>
        </a:spcBef>
        <a:spcAft>
          <a:spcPct val="0"/>
        </a:spcAft>
        <a:defRPr sz="4400" b="1" i="1">
          <a:solidFill>
            <a:srgbClr val="FFFF99"/>
          </a:solidFill>
          <a:latin typeface="Comic Sans MS" pitchFamily="66" charset="0"/>
          <a:cs typeface="Arial" pitchFamily="34" charset="0"/>
        </a:defRPr>
      </a:lvl2pPr>
      <a:lvl3pPr algn="ctr" rtl="0" eaLnBrk="0" fontAlgn="base" hangingPunct="0">
        <a:spcBef>
          <a:spcPct val="0"/>
        </a:spcBef>
        <a:spcAft>
          <a:spcPct val="0"/>
        </a:spcAft>
        <a:defRPr sz="4400" b="1" i="1">
          <a:solidFill>
            <a:srgbClr val="FFFF99"/>
          </a:solidFill>
          <a:latin typeface="Comic Sans MS" pitchFamily="66" charset="0"/>
          <a:cs typeface="Arial" pitchFamily="34" charset="0"/>
        </a:defRPr>
      </a:lvl3pPr>
      <a:lvl4pPr algn="ctr" rtl="0" eaLnBrk="0" fontAlgn="base" hangingPunct="0">
        <a:spcBef>
          <a:spcPct val="0"/>
        </a:spcBef>
        <a:spcAft>
          <a:spcPct val="0"/>
        </a:spcAft>
        <a:defRPr sz="4400" b="1" i="1">
          <a:solidFill>
            <a:srgbClr val="FFFF99"/>
          </a:solidFill>
          <a:latin typeface="Comic Sans MS" pitchFamily="66" charset="0"/>
          <a:cs typeface="Arial" pitchFamily="34" charset="0"/>
        </a:defRPr>
      </a:lvl4pPr>
      <a:lvl5pPr algn="ctr" rtl="0" eaLnBrk="0" fontAlgn="base" hangingPunct="0">
        <a:spcBef>
          <a:spcPct val="0"/>
        </a:spcBef>
        <a:spcAft>
          <a:spcPct val="0"/>
        </a:spcAft>
        <a:defRPr sz="4400" b="1" i="1">
          <a:solidFill>
            <a:srgbClr val="FFFF99"/>
          </a:solidFill>
          <a:latin typeface="Comic Sans MS" pitchFamily="66" charset="0"/>
          <a:cs typeface="Arial" pitchFamily="34" charset="0"/>
        </a:defRPr>
      </a:lvl5pPr>
      <a:lvl6pPr marL="457200" algn="ctr" rtl="0" fontAlgn="base">
        <a:spcBef>
          <a:spcPct val="0"/>
        </a:spcBef>
        <a:spcAft>
          <a:spcPct val="0"/>
        </a:spcAft>
        <a:defRPr sz="4400" b="1" i="1">
          <a:solidFill>
            <a:srgbClr val="FFFF99"/>
          </a:solidFill>
          <a:latin typeface="Comic Sans MS" pitchFamily="66" charset="0"/>
          <a:cs typeface="Arial" pitchFamily="34" charset="0"/>
        </a:defRPr>
      </a:lvl6pPr>
      <a:lvl7pPr marL="914400" algn="ctr" rtl="0" fontAlgn="base">
        <a:spcBef>
          <a:spcPct val="0"/>
        </a:spcBef>
        <a:spcAft>
          <a:spcPct val="0"/>
        </a:spcAft>
        <a:defRPr sz="4400" b="1" i="1">
          <a:solidFill>
            <a:srgbClr val="FFFF99"/>
          </a:solidFill>
          <a:latin typeface="Comic Sans MS" pitchFamily="66" charset="0"/>
          <a:cs typeface="Arial" pitchFamily="34" charset="0"/>
        </a:defRPr>
      </a:lvl7pPr>
      <a:lvl8pPr marL="1371600" algn="ctr" rtl="0" fontAlgn="base">
        <a:spcBef>
          <a:spcPct val="0"/>
        </a:spcBef>
        <a:spcAft>
          <a:spcPct val="0"/>
        </a:spcAft>
        <a:defRPr sz="4400" b="1" i="1">
          <a:solidFill>
            <a:srgbClr val="FFFF99"/>
          </a:solidFill>
          <a:latin typeface="Comic Sans MS" pitchFamily="66" charset="0"/>
          <a:cs typeface="Arial" pitchFamily="34" charset="0"/>
        </a:defRPr>
      </a:lvl8pPr>
      <a:lvl9pPr marL="1828800" algn="ctr" rtl="0" fontAlgn="base">
        <a:spcBef>
          <a:spcPct val="0"/>
        </a:spcBef>
        <a:spcAft>
          <a:spcPct val="0"/>
        </a:spcAft>
        <a:defRPr sz="4400" b="1" i="1">
          <a:solidFill>
            <a:srgbClr val="FFFF99"/>
          </a:solidFill>
          <a:latin typeface="Comic Sans MS" pitchFamily="66" charset="0"/>
          <a:cs typeface="Arial"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4000" kern="1200">
          <a:solidFill>
            <a:srgbClr val="F2F2F2"/>
          </a:solidFill>
          <a:latin typeface="Brush Script MT" pitchFamily="66" charset="0"/>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3600" kern="1200">
          <a:solidFill>
            <a:srgbClr val="F2F2F2"/>
          </a:solidFill>
          <a:latin typeface="Brush Script MT" pitchFamily="66"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3200" kern="1200">
          <a:solidFill>
            <a:srgbClr val="F2F2F2"/>
          </a:solidFill>
          <a:latin typeface="Brush Script MT" pitchFamily="66"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800" kern="1200">
          <a:solidFill>
            <a:srgbClr val="F2F2F2"/>
          </a:solidFill>
          <a:latin typeface="Brush Script MT" pitchFamily="66"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800" kern="1200">
          <a:solidFill>
            <a:srgbClr val="F2F2F2"/>
          </a:solidFill>
          <a:latin typeface="Brush Script MT" pitchFamily="66"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168220"/>
        </a:solidFill>
        <a:effectLst/>
      </p:bgPr>
    </p:bg>
    <p:spTree>
      <p:nvGrpSpPr>
        <p:cNvPr id="1" name=""/>
        <p:cNvGrpSpPr/>
        <p:nvPr/>
      </p:nvGrpSpPr>
      <p:grpSpPr>
        <a:xfrm>
          <a:off x="0" y="0"/>
          <a:ext cx="0" cy="0"/>
          <a:chOff x="0" y="0"/>
          <a:chExt cx="0" cy="0"/>
        </a:xfrm>
      </p:grpSpPr>
      <p:pic>
        <p:nvPicPr>
          <p:cNvPr id="1026" name="Picture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922000" y="6229350"/>
            <a:ext cx="127000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1625600" y="6248401"/>
            <a:ext cx="22352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cs typeface="+mn-cs"/>
              </a:defRPr>
            </a:lvl1pPr>
          </a:lstStyle>
          <a:p>
            <a:pPr>
              <a:defRPr/>
            </a:pPr>
            <a:endParaRPr lang="en-US">
              <a:solidFill>
                <a:prstClr val="white"/>
              </a:solidFill>
            </a:endParaRPr>
          </a:p>
        </p:txBody>
      </p:sp>
      <p:sp>
        <p:nvSpPr>
          <p:cNvPr id="5" name="Footer Placeholder 4"/>
          <p:cNvSpPr>
            <a:spLocks noGrp="1"/>
          </p:cNvSpPr>
          <p:nvPr>
            <p:ph type="ftr" sz="quarter" idx="3"/>
          </p:nvPr>
        </p:nvSpPr>
        <p:spPr>
          <a:xfrm>
            <a:off x="4165600" y="624840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cs typeface="+mn-cs"/>
              </a:defRPr>
            </a:lvl1pPr>
          </a:lstStyle>
          <a:p>
            <a:pPr>
              <a:defRPr/>
            </a:pPr>
            <a:endParaRPr lang="en-US">
              <a:solidFill>
                <a:prstClr val="white"/>
              </a:solidFill>
            </a:endParaRPr>
          </a:p>
        </p:txBody>
      </p:sp>
      <p:sp>
        <p:nvSpPr>
          <p:cNvPr id="6" name="Slide Number Placeholder 5"/>
          <p:cNvSpPr>
            <a:spLocks noGrp="1"/>
          </p:cNvSpPr>
          <p:nvPr>
            <p:ph type="sldNum" sz="quarter" idx="4"/>
          </p:nvPr>
        </p:nvSpPr>
        <p:spPr>
          <a:xfrm>
            <a:off x="8737600" y="6248401"/>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latin typeface="Calibri" panose="020F0502020204030204" pitchFamily="34" charset="0"/>
              </a:defRPr>
            </a:lvl1pPr>
          </a:lstStyle>
          <a:p>
            <a:pPr fontAlgn="base">
              <a:spcBef>
                <a:spcPct val="0"/>
              </a:spcBef>
              <a:spcAft>
                <a:spcPct val="0"/>
              </a:spcAft>
            </a:pPr>
            <a:fld id="{25F19A18-CC07-48C2-9CE3-DB6AA8E21C69}" type="slidenum">
              <a:rPr lang="en-US" altLang="en-US">
                <a:solidFill>
                  <a:prstClr val="white"/>
                </a:solidFill>
                <a:cs typeface="Arial" panose="020B0604020202020204" pitchFamily="34" charset="0"/>
              </a:rPr>
              <a:pPr fontAlgn="base">
                <a:spcBef>
                  <a:spcPct val="0"/>
                </a:spcBef>
                <a:spcAft>
                  <a:spcPct val="0"/>
                </a:spcAft>
              </a:pPr>
              <a:t>‹#›</a:t>
            </a:fld>
            <a:endParaRPr lang="en-US" altLang="en-US">
              <a:solidFill>
                <a:prstClr val="white"/>
              </a:solidFill>
              <a:cs typeface="Arial" panose="020B0604020202020204" pitchFamily="34" charset="0"/>
            </a:endParaRPr>
          </a:p>
        </p:txBody>
      </p:sp>
      <p:pic>
        <p:nvPicPr>
          <p:cNvPr id="1032"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705600"/>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92076"/>
            <a:ext cx="203200" cy="676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1988800" y="1"/>
            <a:ext cx="203200" cy="676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04801" y="6248400"/>
            <a:ext cx="1384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964081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p:txStyles>
    <p:titleStyle>
      <a:lvl1pPr algn="ctr" rtl="0" eaLnBrk="0" fontAlgn="base" hangingPunct="0">
        <a:spcBef>
          <a:spcPct val="0"/>
        </a:spcBef>
        <a:spcAft>
          <a:spcPct val="0"/>
        </a:spcAft>
        <a:defRPr lang="en-US" sz="4400" b="1" i="1" kern="1200" dirty="0">
          <a:solidFill>
            <a:srgbClr val="FFFF99"/>
          </a:solidFill>
          <a:latin typeface="Comic Sans MS" pitchFamily="66" charset="0"/>
          <a:ea typeface="+mj-ea"/>
          <a:cs typeface="Arial" pitchFamily="34" charset="0"/>
        </a:defRPr>
      </a:lvl1pPr>
      <a:lvl2pPr algn="ctr" rtl="0" eaLnBrk="0" fontAlgn="base" hangingPunct="0">
        <a:spcBef>
          <a:spcPct val="0"/>
        </a:spcBef>
        <a:spcAft>
          <a:spcPct val="0"/>
        </a:spcAft>
        <a:defRPr sz="4400" b="1" i="1">
          <a:solidFill>
            <a:srgbClr val="FFFF99"/>
          </a:solidFill>
          <a:latin typeface="Comic Sans MS" pitchFamily="66" charset="0"/>
          <a:cs typeface="Arial" pitchFamily="34" charset="0"/>
        </a:defRPr>
      </a:lvl2pPr>
      <a:lvl3pPr algn="ctr" rtl="0" eaLnBrk="0" fontAlgn="base" hangingPunct="0">
        <a:spcBef>
          <a:spcPct val="0"/>
        </a:spcBef>
        <a:spcAft>
          <a:spcPct val="0"/>
        </a:spcAft>
        <a:defRPr sz="4400" b="1" i="1">
          <a:solidFill>
            <a:srgbClr val="FFFF99"/>
          </a:solidFill>
          <a:latin typeface="Comic Sans MS" pitchFamily="66" charset="0"/>
          <a:cs typeface="Arial" pitchFamily="34" charset="0"/>
        </a:defRPr>
      </a:lvl3pPr>
      <a:lvl4pPr algn="ctr" rtl="0" eaLnBrk="0" fontAlgn="base" hangingPunct="0">
        <a:spcBef>
          <a:spcPct val="0"/>
        </a:spcBef>
        <a:spcAft>
          <a:spcPct val="0"/>
        </a:spcAft>
        <a:defRPr sz="4400" b="1" i="1">
          <a:solidFill>
            <a:srgbClr val="FFFF99"/>
          </a:solidFill>
          <a:latin typeface="Comic Sans MS" pitchFamily="66" charset="0"/>
          <a:cs typeface="Arial" pitchFamily="34" charset="0"/>
        </a:defRPr>
      </a:lvl4pPr>
      <a:lvl5pPr algn="ctr" rtl="0" eaLnBrk="0" fontAlgn="base" hangingPunct="0">
        <a:spcBef>
          <a:spcPct val="0"/>
        </a:spcBef>
        <a:spcAft>
          <a:spcPct val="0"/>
        </a:spcAft>
        <a:defRPr sz="4400" b="1" i="1">
          <a:solidFill>
            <a:srgbClr val="FFFF99"/>
          </a:solidFill>
          <a:latin typeface="Comic Sans MS" pitchFamily="66" charset="0"/>
          <a:cs typeface="Arial" pitchFamily="34" charset="0"/>
        </a:defRPr>
      </a:lvl5pPr>
      <a:lvl6pPr marL="457200" algn="ctr" rtl="0" fontAlgn="base">
        <a:spcBef>
          <a:spcPct val="0"/>
        </a:spcBef>
        <a:spcAft>
          <a:spcPct val="0"/>
        </a:spcAft>
        <a:defRPr sz="4400" b="1" i="1">
          <a:solidFill>
            <a:srgbClr val="FFFF99"/>
          </a:solidFill>
          <a:latin typeface="Comic Sans MS" pitchFamily="66" charset="0"/>
          <a:cs typeface="Arial" pitchFamily="34" charset="0"/>
        </a:defRPr>
      </a:lvl6pPr>
      <a:lvl7pPr marL="914400" algn="ctr" rtl="0" fontAlgn="base">
        <a:spcBef>
          <a:spcPct val="0"/>
        </a:spcBef>
        <a:spcAft>
          <a:spcPct val="0"/>
        </a:spcAft>
        <a:defRPr sz="4400" b="1" i="1">
          <a:solidFill>
            <a:srgbClr val="FFFF99"/>
          </a:solidFill>
          <a:latin typeface="Comic Sans MS" pitchFamily="66" charset="0"/>
          <a:cs typeface="Arial" pitchFamily="34" charset="0"/>
        </a:defRPr>
      </a:lvl7pPr>
      <a:lvl8pPr marL="1371600" algn="ctr" rtl="0" fontAlgn="base">
        <a:spcBef>
          <a:spcPct val="0"/>
        </a:spcBef>
        <a:spcAft>
          <a:spcPct val="0"/>
        </a:spcAft>
        <a:defRPr sz="4400" b="1" i="1">
          <a:solidFill>
            <a:srgbClr val="FFFF99"/>
          </a:solidFill>
          <a:latin typeface="Comic Sans MS" pitchFamily="66" charset="0"/>
          <a:cs typeface="Arial" pitchFamily="34" charset="0"/>
        </a:defRPr>
      </a:lvl8pPr>
      <a:lvl9pPr marL="1828800" algn="ctr" rtl="0" fontAlgn="base">
        <a:spcBef>
          <a:spcPct val="0"/>
        </a:spcBef>
        <a:spcAft>
          <a:spcPct val="0"/>
        </a:spcAft>
        <a:defRPr sz="4400" b="1" i="1">
          <a:solidFill>
            <a:srgbClr val="FFFF99"/>
          </a:solidFill>
          <a:latin typeface="Comic Sans MS" pitchFamily="66" charset="0"/>
          <a:cs typeface="Arial"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4000" kern="1200">
          <a:solidFill>
            <a:srgbClr val="F2F2F2"/>
          </a:solidFill>
          <a:latin typeface="Brush Script MT" pitchFamily="66" charset="0"/>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3600" kern="1200">
          <a:solidFill>
            <a:srgbClr val="F2F2F2"/>
          </a:solidFill>
          <a:latin typeface="Brush Script MT" pitchFamily="66"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3200" kern="1200">
          <a:solidFill>
            <a:srgbClr val="F2F2F2"/>
          </a:solidFill>
          <a:latin typeface="Brush Script MT" pitchFamily="66"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800" kern="1200">
          <a:solidFill>
            <a:srgbClr val="F2F2F2"/>
          </a:solidFill>
          <a:latin typeface="Brush Script MT" pitchFamily="66"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800" kern="1200">
          <a:solidFill>
            <a:srgbClr val="F2F2F2"/>
          </a:solidFill>
          <a:latin typeface="Brush Script MT" pitchFamily="66"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168220"/>
        </a:solidFill>
        <a:effectLst/>
      </p:bgPr>
    </p:bg>
    <p:spTree>
      <p:nvGrpSpPr>
        <p:cNvPr id="1" name=""/>
        <p:cNvGrpSpPr/>
        <p:nvPr/>
      </p:nvGrpSpPr>
      <p:grpSpPr>
        <a:xfrm>
          <a:off x="0" y="0"/>
          <a:ext cx="0" cy="0"/>
          <a:chOff x="0" y="0"/>
          <a:chExt cx="0" cy="0"/>
        </a:xfrm>
      </p:grpSpPr>
      <p:pic>
        <p:nvPicPr>
          <p:cNvPr id="1026" name="Picture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922000" y="6229350"/>
            <a:ext cx="127000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1625600" y="6248401"/>
            <a:ext cx="22352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cs typeface="+mn-cs"/>
              </a:defRPr>
            </a:lvl1pPr>
          </a:lstStyle>
          <a:p>
            <a:pPr>
              <a:defRPr/>
            </a:pPr>
            <a:endParaRPr lang="en-US">
              <a:solidFill>
                <a:prstClr val="white"/>
              </a:solidFill>
            </a:endParaRPr>
          </a:p>
        </p:txBody>
      </p:sp>
      <p:sp>
        <p:nvSpPr>
          <p:cNvPr id="5" name="Footer Placeholder 4"/>
          <p:cNvSpPr>
            <a:spLocks noGrp="1"/>
          </p:cNvSpPr>
          <p:nvPr>
            <p:ph type="ftr" sz="quarter" idx="3"/>
          </p:nvPr>
        </p:nvSpPr>
        <p:spPr>
          <a:xfrm>
            <a:off x="4165600" y="624840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cs typeface="+mn-cs"/>
              </a:defRPr>
            </a:lvl1pPr>
          </a:lstStyle>
          <a:p>
            <a:pPr>
              <a:defRPr/>
            </a:pPr>
            <a:endParaRPr lang="en-US">
              <a:solidFill>
                <a:prstClr val="white"/>
              </a:solidFill>
            </a:endParaRPr>
          </a:p>
        </p:txBody>
      </p:sp>
      <p:sp>
        <p:nvSpPr>
          <p:cNvPr id="6" name="Slide Number Placeholder 5"/>
          <p:cNvSpPr>
            <a:spLocks noGrp="1"/>
          </p:cNvSpPr>
          <p:nvPr>
            <p:ph type="sldNum" sz="quarter" idx="4"/>
          </p:nvPr>
        </p:nvSpPr>
        <p:spPr>
          <a:xfrm>
            <a:off x="8737600" y="6248401"/>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latin typeface="Calibri" panose="020F0502020204030204" pitchFamily="34" charset="0"/>
              </a:defRPr>
            </a:lvl1pPr>
          </a:lstStyle>
          <a:p>
            <a:pPr fontAlgn="base">
              <a:spcBef>
                <a:spcPct val="0"/>
              </a:spcBef>
              <a:spcAft>
                <a:spcPct val="0"/>
              </a:spcAft>
            </a:pPr>
            <a:fld id="{6D6E4CD2-4CC3-42FA-A570-A71FB47074D8}" type="slidenum">
              <a:rPr lang="en-US" altLang="en-US">
                <a:solidFill>
                  <a:prstClr val="white"/>
                </a:solidFill>
                <a:cs typeface="Arial" panose="020B0604020202020204" pitchFamily="34" charset="0"/>
              </a:rPr>
              <a:pPr fontAlgn="base">
                <a:spcBef>
                  <a:spcPct val="0"/>
                </a:spcBef>
                <a:spcAft>
                  <a:spcPct val="0"/>
                </a:spcAft>
              </a:pPr>
              <a:t>‹#›</a:t>
            </a:fld>
            <a:endParaRPr lang="en-US" altLang="en-US">
              <a:solidFill>
                <a:prstClr val="white"/>
              </a:solidFill>
              <a:cs typeface="Arial" panose="020B0604020202020204" pitchFamily="34" charset="0"/>
            </a:endParaRPr>
          </a:p>
        </p:txBody>
      </p:sp>
      <p:pic>
        <p:nvPicPr>
          <p:cNvPr id="1032"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705600"/>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92076"/>
            <a:ext cx="203200" cy="676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1988800" y="1"/>
            <a:ext cx="203200" cy="676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04801" y="6248400"/>
            <a:ext cx="1384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329529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hdr="0"/>
  <p:txStyles>
    <p:titleStyle>
      <a:lvl1pPr algn="ctr" rtl="0" eaLnBrk="0" fontAlgn="base" hangingPunct="0">
        <a:spcBef>
          <a:spcPct val="0"/>
        </a:spcBef>
        <a:spcAft>
          <a:spcPct val="0"/>
        </a:spcAft>
        <a:defRPr lang="en-US" sz="4400" b="1" i="1" kern="1200" dirty="0">
          <a:solidFill>
            <a:srgbClr val="FFFF99"/>
          </a:solidFill>
          <a:latin typeface="Comic Sans MS" pitchFamily="66" charset="0"/>
          <a:ea typeface="+mj-ea"/>
          <a:cs typeface="Arial" pitchFamily="34" charset="0"/>
        </a:defRPr>
      </a:lvl1pPr>
      <a:lvl2pPr algn="ctr" rtl="0" eaLnBrk="0" fontAlgn="base" hangingPunct="0">
        <a:spcBef>
          <a:spcPct val="0"/>
        </a:spcBef>
        <a:spcAft>
          <a:spcPct val="0"/>
        </a:spcAft>
        <a:defRPr sz="4400" b="1" i="1">
          <a:solidFill>
            <a:srgbClr val="FFFF99"/>
          </a:solidFill>
          <a:latin typeface="Comic Sans MS" pitchFamily="66" charset="0"/>
          <a:cs typeface="Arial" pitchFamily="34" charset="0"/>
        </a:defRPr>
      </a:lvl2pPr>
      <a:lvl3pPr algn="ctr" rtl="0" eaLnBrk="0" fontAlgn="base" hangingPunct="0">
        <a:spcBef>
          <a:spcPct val="0"/>
        </a:spcBef>
        <a:spcAft>
          <a:spcPct val="0"/>
        </a:spcAft>
        <a:defRPr sz="4400" b="1" i="1">
          <a:solidFill>
            <a:srgbClr val="FFFF99"/>
          </a:solidFill>
          <a:latin typeface="Comic Sans MS" pitchFamily="66" charset="0"/>
          <a:cs typeface="Arial" pitchFamily="34" charset="0"/>
        </a:defRPr>
      </a:lvl3pPr>
      <a:lvl4pPr algn="ctr" rtl="0" eaLnBrk="0" fontAlgn="base" hangingPunct="0">
        <a:spcBef>
          <a:spcPct val="0"/>
        </a:spcBef>
        <a:spcAft>
          <a:spcPct val="0"/>
        </a:spcAft>
        <a:defRPr sz="4400" b="1" i="1">
          <a:solidFill>
            <a:srgbClr val="FFFF99"/>
          </a:solidFill>
          <a:latin typeface="Comic Sans MS" pitchFamily="66" charset="0"/>
          <a:cs typeface="Arial" pitchFamily="34" charset="0"/>
        </a:defRPr>
      </a:lvl4pPr>
      <a:lvl5pPr algn="ctr" rtl="0" eaLnBrk="0" fontAlgn="base" hangingPunct="0">
        <a:spcBef>
          <a:spcPct val="0"/>
        </a:spcBef>
        <a:spcAft>
          <a:spcPct val="0"/>
        </a:spcAft>
        <a:defRPr sz="4400" b="1" i="1">
          <a:solidFill>
            <a:srgbClr val="FFFF99"/>
          </a:solidFill>
          <a:latin typeface="Comic Sans MS" pitchFamily="66" charset="0"/>
          <a:cs typeface="Arial" pitchFamily="34" charset="0"/>
        </a:defRPr>
      </a:lvl5pPr>
      <a:lvl6pPr marL="457200" algn="ctr" rtl="0" fontAlgn="base">
        <a:spcBef>
          <a:spcPct val="0"/>
        </a:spcBef>
        <a:spcAft>
          <a:spcPct val="0"/>
        </a:spcAft>
        <a:defRPr sz="4400" b="1" i="1">
          <a:solidFill>
            <a:srgbClr val="FFFF99"/>
          </a:solidFill>
          <a:latin typeface="Comic Sans MS" pitchFamily="66" charset="0"/>
          <a:cs typeface="Arial" pitchFamily="34" charset="0"/>
        </a:defRPr>
      </a:lvl6pPr>
      <a:lvl7pPr marL="914400" algn="ctr" rtl="0" fontAlgn="base">
        <a:spcBef>
          <a:spcPct val="0"/>
        </a:spcBef>
        <a:spcAft>
          <a:spcPct val="0"/>
        </a:spcAft>
        <a:defRPr sz="4400" b="1" i="1">
          <a:solidFill>
            <a:srgbClr val="FFFF99"/>
          </a:solidFill>
          <a:latin typeface="Comic Sans MS" pitchFamily="66" charset="0"/>
          <a:cs typeface="Arial" pitchFamily="34" charset="0"/>
        </a:defRPr>
      </a:lvl7pPr>
      <a:lvl8pPr marL="1371600" algn="ctr" rtl="0" fontAlgn="base">
        <a:spcBef>
          <a:spcPct val="0"/>
        </a:spcBef>
        <a:spcAft>
          <a:spcPct val="0"/>
        </a:spcAft>
        <a:defRPr sz="4400" b="1" i="1">
          <a:solidFill>
            <a:srgbClr val="FFFF99"/>
          </a:solidFill>
          <a:latin typeface="Comic Sans MS" pitchFamily="66" charset="0"/>
          <a:cs typeface="Arial" pitchFamily="34" charset="0"/>
        </a:defRPr>
      </a:lvl8pPr>
      <a:lvl9pPr marL="1828800" algn="ctr" rtl="0" fontAlgn="base">
        <a:spcBef>
          <a:spcPct val="0"/>
        </a:spcBef>
        <a:spcAft>
          <a:spcPct val="0"/>
        </a:spcAft>
        <a:defRPr sz="4400" b="1" i="1">
          <a:solidFill>
            <a:srgbClr val="FFFF99"/>
          </a:solidFill>
          <a:latin typeface="Comic Sans MS" pitchFamily="66" charset="0"/>
          <a:cs typeface="Arial"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4000" kern="1200">
          <a:solidFill>
            <a:srgbClr val="F2F2F2"/>
          </a:solidFill>
          <a:latin typeface="Brush Script MT" pitchFamily="66" charset="0"/>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3600" kern="1200">
          <a:solidFill>
            <a:srgbClr val="F2F2F2"/>
          </a:solidFill>
          <a:latin typeface="Brush Script MT" pitchFamily="66"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3200" kern="1200">
          <a:solidFill>
            <a:srgbClr val="F2F2F2"/>
          </a:solidFill>
          <a:latin typeface="Brush Script MT" pitchFamily="66"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800" kern="1200">
          <a:solidFill>
            <a:srgbClr val="F2F2F2"/>
          </a:solidFill>
          <a:latin typeface="Brush Script MT" pitchFamily="66"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800" kern="1200">
          <a:solidFill>
            <a:srgbClr val="F2F2F2"/>
          </a:solidFill>
          <a:latin typeface="Brush Script MT" pitchFamily="66"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4.xml"/></Relationships>
</file>

<file path=ppt/slides/_rels/slide2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4.xml"/></Relationships>
</file>

<file path=ppt/slides/_rels/slide2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8.wmf"/></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4.wmf"/><Relationship Id="rId5" Type="http://schemas.openxmlformats.org/officeDocument/2006/relationships/image" Target="../media/image13.wmf"/><Relationship Id="rId4" Type="http://schemas.openxmlformats.org/officeDocument/2006/relationships/image" Target="../media/image12.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 1</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p>
            <a:fld id="{D3E702D7-D57E-4BE3-81C5-5CF38F821E98}" type="slidenum">
              <a:rPr lang="en-US" altLang="en-US"/>
              <a:pPr/>
              <a:t>1</a:t>
            </a:fld>
            <a:endParaRPr lang="en-US" altLang="en-US"/>
          </a:p>
        </p:txBody>
      </p:sp>
    </p:spTree>
    <p:extLst>
      <p:ext uri="{BB962C8B-B14F-4D97-AF65-F5344CB8AC3E}">
        <p14:creationId xmlns:p14="http://schemas.microsoft.com/office/powerpoint/2010/main" val="2190546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idx="4294967295"/>
          </p:nvPr>
        </p:nvSpPr>
        <p:spPr>
          <a:xfrm>
            <a:off x="2133600" y="0"/>
            <a:ext cx="8229600" cy="1143000"/>
          </a:xfrm>
        </p:spPr>
        <p:txBody>
          <a:bodyPr/>
          <a:lstStyle/>
          <a:p>
            <a:pPr eaLnBrk="1" hangingPunct="1"/>
            <a:r>
              <a:rPr altLang="en-US" smtClean="0"/>
              <a:t>Math Corner-Wednesday</a:t>
            </a:r>
          </a:p>
        </p:txBody>
      </p:sp>
      <p:sp>
        <p:nvSpPr>
          <p:cNvPr id="6147" name="Rectangle 3"/>
          <p:cNvSpPr>
            <a:spLocks noGrp="1"/>
          </p:cNvSpPr>
          <p:nvPr>
            <p:ph type="body" idx="4294967295"/>
          </p:nvPr>
        </p:nvSpPr>
        <p:spPr>
          <a:xfrm>
            <a:off x="2057400" y="914400"/>
            <a:ext cx="8229600" cy="5105400"/>
          </a:xfrm>
          <a:noFill/>
          <a:ln>
            <a:solidFill>
              <a:schemeClr val="tx1"/>
            </a:solidFill>
            <a:miter lim="800000"/>
            <a:headEnd/>
            <a:tailEnd/>
          </a:ln>
        </p:spPr>
        <p:txBody>
          <a:bodyPr/>
          <a:lstStyle/>
          <a:p>
            <a:pPr algn="ctr" eaLnBrk="1" hangingPunct="1">
              <a:lnSpc>
                <a:spcPct val="90000"/>
              </a:lnSpc>
              <a:buFont typeface="Arial" panose="020B0604020202020204" pitchFamily="34" charset="0"/>
              <a:buNone/>
            </a:pPr>
            <a:r>
              <a:rPr lang="en-US" altLang="en-US" sz="2800" dirty="0">
                <a:solidFill>
                  <a:schemeClr val="bg1"/>
                </a:solidFill>
                <a:latin typeface="Times New Roman" panose="02020603050405020304" pitchFamily="18" charset="0"/>
              </a:rPr>
              <a:t>  </a:t>
            </a:r>
            <a:r>
              <a:rPr lang="en-US" altLang="en-US" sz="3200" dirty="0">
                <a:solidFill>
                  <a:schemeClr val="bg1"/>
                </a:solidFill>
                <a:latin typeface="Times New Roman" panose="02020603050405020304" pitchFamily="18" charset="0"/>
              </a:rPr>
              <a:t>At the Fall Festival, Donna is polishing finger nails.  So far, she has polished eight hands.  How many FINGERNAILS has she polished so far?  Solve your problem two different ways.</a:t>
            </a:r>
            <a:endParaRPr lang="en-US" altLang="en-US" sz="3200" dirty="0">
              <a:solidFill>
                <a:schemeClr val="bg1"/>
              </a:solidFill>
              <a:latin typeface="Comic Sans MS" panose="030F0702030302020204" pitchFamily="66" charset="0"/>
            </a:endParaRPr>
          </a:p>
        </p:txBody>
      </p:sp>
      <p:pic>
        <p:nvPicPr>
          <p:cNvPr id="6148" name="Picture 5" descr="C:\Documents and Settings\christinafreeman\Local Settings\Temporary Internet Files\Content.IE5\3MMHMEGK\MC90025057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31962" y="3467100"/>
            <a:ext cx="2432875" cy="2236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1596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idx="4294967295"/>
          </p:nvPr>
        </p:nvSpPr>
        <p:spPr>
          <a:xfrm>
            <a:off x="2012950" y="152401"/>
            <a:ext cx="8229600" cy="639763"/>
          </a:xfrm>
        </p:spPr>
        <p:txBody>
          <a:bodyPr/>
          <a:lstStyle/>
          <a:p>
            <a:pPr eaLnBrk="1" hangingPunct="1"/>
            <a:r>
              <a:rPr altLang="en-US" sz="4000"/>
              <a:t>Math Corner-Thursday</a:t>
            </a:r>
          </a:p>
        </p:txBody>
      </p:sp>
      <p:sp>
        <p:nvSpPr>
          <p:cNvPr id="7171" name="Rectangle 3"/>
          <p:cNvSpPr>
            <a:spLocks noGrp="1"/>
          </p:cNvSpPr>
          <p:nvPr>
            <p:ph type="body" idx="4294967295"/>
          </p:nvPr>
        </p:nvSpPr>
        <p:spPr>
          <a:xfrm>
            <a:off x="837127" y="1023870"/>
            <a:ext cx="10856889" cy="5334000"/>
          </a:xfrm>
        </p:spPr>
        <p:txBody>
          <a:bodyPr/>
          <a:lstStyle/>
          <a:p>
            <a:pPr algn="ctr" eaLnBrk="1" hangingPunct="1">
              <a:buFont typeface="Arial" panose="020B0604020202020204" pitchFamily="34" charset="0"/>
              <a:buNone/>
            </a:pPr>
            <a:r>
              <a:rPr lang="en-US" altLang="en-US" sz="5400" dirty="0">
                <a:solidFill>
                  <a:srgbClr val="FFFF00"/>
                </a:solidFill>
                <a:latin typeface="Times New Roman" panose="02020603050405020304" pitchFamily="18" charset="0"/>
              </a:rPr>
              <a:t>  </a:t>
            </a:r>
            <a:r>
              <a:rPr lang="en-US" altLang="en-US" sz="3600" dirty="0">
                <a:solidFill>
                  <a:schemeClr val="bg1"/>
                </a:solidFill>
                <a:latin typeface="Times New Roman" panose="02020603050405020304" pitchFamily="18" charset="0"/>
              </a:rPr>
              <a:t>There are 48 legs on the farm.  How many cows are there?  Solve this problem  two different ways.</a:t>
            </a:r>
          </a:p>
        </p:txBody>
      </p:sp>
      <p:sp>
        <p:nvSpPr>
          <p:cNvPr id="7172" name="Rectangle 36"/>
          <p:cNvSpPr>
            <a:spLocks noChangeArrowheads="1"/>
          </p:cNvSpPr>
          <p:nvPr/>
        </p:nvSpPr>
        <p:spPr bwMode="auto">
          <a:xfrm>
            <a:off x="5257801" y="434340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pic>
        <p:nvPicPr>
          <p:cNvPr id="7173" name="Picture 24" descr="C:\Documents and Settings\christinafreeman\Local Settings\Temporary Internet Files\Content.IE5\CMPSG1IN\MC90028737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3123" y="3541750"/>
            <a:ext cx="2909254" cy="2341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4675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a:xfrm>
            <a:off x="2000250" y="0"/>
            <a:ext cx="8229600" cy="1143000"/>
          </a:xfrm>
        </p:spPr>
        <p:txBody>
          <a:bodyPr/>
          <a:lstStyle/>
          <a:p>
            <a:pPr eaLnBrk="1" hangingPunct="1"/>
            <a:r>
              <a:rPr altLang="en-US" smtClean="0"/>
              <a:t>Math Corner-Friday</a:t>
            </a:r>
          </a:p>
        </p:txBody>
      </p:sp>
      <p:sp>
        <p:nvSpPr>
          <p:cNvPr id="8195" name="Rectangle 33"/>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196" name="Rectangle 35"/>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197" name="Rectangle 3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198" name="Rectangle 3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199" name="Rectangle 4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0" name="Rectangle 46"/>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1" name="Rectangle 48"/>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2" name="Rectangle 50"/>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3" name="Rectangle 52"/>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4" name="Rectangle 5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5" name="Rectangle 5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6" name="Rectangle 5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7" name="Rectangle 61"/>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8" name="Rectangle 181"/>
          <p:cNvSpPr>
            <a:spLocks noChangeArrowheads="1"/>
          </p:cNvSpPr>
          <p:nvPr/>
        </p:nvSpPr>
        <p:spPr bwMode="auto">
          <a:xfrm>
            <a:off x="2261734" y="1773762"/>
            <a:ext cx="9473372"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fontAlgn="base" hangingPunct="1">
              <a:spcBef>
                <a:spcPct val="0"/>
              </a:spcBef>
              <a:spcAft>
                <a:spcPct val="0"/>
              </a:spcAft>
            </a:pPr>
            <a:r>
              <a:rPr lang="en-US" altLang="en-US" sz="4000" dirty="0">
                <a:solidFill>
                  <a:prstClr val="white"/>
                </a:solidFill>
              </a:rPr>
              <a:t>There are </a:t>
            </a:r>
            <a:r>
              <a:rPr lang="en-US" altLang="en-US" sz="4000" dirty="0" smtClean="0">
                <a:solidFill>
                  <a:prstClr val="white"/>
                </a:solidFill>
              </a:rPr>
              <a:t>33 </a:t>
            </a:r>
            <a:r>
              <a:rPr lang="en-US" altLang="en-US" sz="4000" dirty="0">
                <a:solidFill>
                  <a:prstClr val="white"/>
                </a:solidFill>
              </a:rPr>
              <a:t>eyes on the space ship.  How many three eyed aliens are there</a:t>
            </a:r>
            <a:r>
              <a:rPr lang="en-US" altLang="en-US" sz="4000" dirty="0" smtClean="0">
                <a:solidFill>
                  <a:prstClr val="white"/>
                </a:solidFill>
              </a:rPr>
              <a:t>?</a:t>
            </a:r>
          </a:p>
          <a:p>
            <a:pPr algn="ctr" eaLnBrk="1" fontAlgn="base" hangingPunct="1">
              <a:spcBef>
                <a:spcPct val="0"/>
              </a:spcBef>
              <a:spcAft>
                <a:spcPct val="0"/>
              </a:spcAft>
            </a:pPr>
            <a:endParaRPr lang="en-US" altLang="en-US" sz="4000" dirty="0">
              <a:solidFill>
                <a:prstClr val="white"/>
              </a:solidFill>
            </a:endParaRPr>
          </a:p>
          <a:p>
            <a:pPr algn="ctr" eaLnBrk="1" fontAlgn="base" hangingPunct="1">
              <a:spcBef>
                <a:spcPct val="0"/>
              </a:spcBef>
              <a:spcAft>
                <a:spcPct val="0"/>
              </a:spcAft>
            </a:pPr>
            <a:r>
              <a:rPr lang="en-US" altLang="en-US" sz="4000" dirty="0" smtClean="0">
                <a:solidFill>
                  <a:prstClr val="white"/>
                </a:solidFill>
              </a:rPr>
              <a:t>Show your thinking using pictures, numbers, and words.</a:t>
            </a:r>
            <a:endParaRPr lang="en-US" altLang="en-US" sz="4000" dirty="0">
              <a:solidFill>
                <a:prstClr val="white"/>
              </a:solidFill>
            </a:endParaRPr>
          </a:p>
        </p:txBody>
      </p:sp>
      <p:pic>
        <p:nvPicPr>
          <p:cNvPr id="8209" name="Picture 19" descr="C:\Documents and Settings\christinafreeman\Local Settings\Temporary Internet Files\Content.IE5\ZYNKRZ3L\MC90025038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341" y="3139760"/>
            <a:ext cx="2158843" cy="2426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8028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altLang="en-US" smtClean="0"/>
              <a:t>Let’s Review!</a:t>
            </a:r>
          </a:p>
        </p:txBody>
      </p:sp>
      <p:sp>
        <p:nvSpPr>
          <p:cNvPr id="9219" name="Content Placeholder 2"/>
          <p:cNvSpPr>
            <a:spLocks noGrp="1"/>
          </p:cNvSpPr>
          <p:nvPr>
            <p:ph idx="1"/>
          </p:nvPr>
        </p:nvSpPr>
        <p:spPr/>
        <p:txBody>
          <a:bodyPr/>
          <a:lstStyle/>
          <a:p>
            <a:r>
              <a:rPr lang="en-US" altLang="en-US" smtClean="0">
                <a:latin typeface="Arial" panose="020B0604020202020204" pitchFamily="34" charset="0"/>
              </a:rPr>
              <a:t>Read each question carefully and choose the best answer choice.</a:t>
            </a:r>
          </a:p>
          <a:p>
            <a:r>
              <a:rPr lang="en-US" altLang="en-US" smtClean="0">
                <a:latin typeface="Arial" panose="020B0604020202020204" pitchFamily="34" charset="0"/>
              </a:rPr>
              <a:t>You must show your math thinking for each question. </a:t>
            </a:r>
          </a:p>
          <a:p>
            <a:r>
              <a:rPr lang="en-US" altLang="en-US" smtClean="0">
                <a:latin typeface="Arial" panose="020B0604020202020204" pitchFamily="34" charset="0"/>
              </a:rPr>
              <a:t>You have 10 minutes, so use your time wisely.  </a:t>
            </a:r>
          </a:p>
          <a:p>
            <a:endParaRPr lang="en-US" altLang="en-US" smtClean="0">
              <a:latin typeface="Arial" panose="020B0604020202020204" pitchFamily="34" charset="0"/>
            </a:endParaRPr>
          </a:p>
        </p:txBody>
      </p:sp>
      <p:sp>
        <p:nvSpPr>
          <p:cNvPr id="4" name="Date Placeholder 3"/>
          <p:cNvSpPr>
            <a:spLocks noGrp="1"/>
          </p:cNvSpPr>
          <p:nvPr>
            <p:ph type="dt" sz="quarter" idx="10"/>
          </p:nvPr>
        </p:nvSpPr>
        <p:spPr/>
        <p:txBody>
          <a:body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48A323D-6DC1-4BE5-8AA5-6B945235EB2F}" type="slidenum">
              <a:rPr lang="en-US" altLang="en-US">
                <a:solidFill>
                  <a:srgbClr val="FFFF00"/>
                </a:solidFill>
                <a:latin typeface="Calibri" panose="020F0502020204030204" pitchFamily="34" charset="0"/>
              </a:rPr>
              <a:pPr eaLnBrk="1" hangingPunct="1"/>
              <a:t>13</a:t>
            </a:fld>
            <a:endParaRPr lang="en-US" altLang="en-US">
              <a:solidFill>
                <a:srgbClr val="FFFF00"/>
              </a:solidFill>
              <a:latin typeface="Calibri" panose="020F0502020204030204" pitchFamily="34" charset="0"/>
            </a:endParaRPr>
          </a:p>
        </p:txBody>
      </p:sp>
    </p:spTree>
    <p:extLst>
      <p:ext uri="{BB962C8B-B14F-4D97-AF65-F5344CB8AC3E}">
        <p14:creationId xmlns:p14="http://schemas.microsoft.com/office/powerpoint/2010/main" val="3677424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784291821"/>
              </p:ext>
            </p:extLst>
          </p:nvPr>
        </p:nvGraphicFramePr>
        <p:xfrm>
          <a:off x="1107584" y="373487"/>
          <a:ext cx="10071280" cy="6065950"/>
        </p:xfrm>
        <a:graphic>
          <a:graphicData uri="http://schemas.openxmlformats.org/drawingml/2006/table">
            <a:tbl>
              <a:tblPr firstRow="1" bandRow="1">
                <a:tableStyleId>{D7AC3CCA-C797-4891-BE02-D94E43425B78}</a:tableStyleId>
              </a:tblPr>
              <a:tblGrid>
                <a:gridCol w="2517820">
                  <a:extLst>
                    <a:ext uri="{9D8B030D-6E8A-4147-A177-3AD203B41FA5}">
                      <a16:colId xmlns:a16="http://schemas.microsoft.com/office/drawing/2014/main" val="20000"/>
                    </a:ext>
                  </a:extLst>
                </a:gridCol>
                <a:gridCol w="2517820">
                  <a:extLst>
                    <a:ext uri="{9D8B030D-6E8A-4147-A177-3AD203B41FA5}">
                      <a16:colId xmlns:a16="http://schemas.microsoft.com/office/drawing/2014/main" val="20001"/>
                    </a:ext>
                  </a:extLst>
                </a:gridCol>
                <a:gridCol w="2517820">
                  <a:extLst>
                    <a:ext uri="{9D8B030D-6E8A-4147-A177-3AD203B41FA5}">
                      <a16:colId xmlns:a16="http://schemas.microsoft.com/office/drawing/2014/main" val="20002"/>
                    </a:ext>
                  </a:extLst>
                </a:gridCol>
                <a:gridCol w="2517820">
                  <a:extLst>
                    <a:ext uri="{9D8B030D-6E8A-4147-A177-3AD203B41FA5}">
                      <a16:colId xmlns:a16="http://schemas.microsoft.com/office/drawing/2014/main" val="20003"/>
                    </a:ext>
                  </a:extLst>
                </a:gridCol>
              </a:tblGrid>
              <a:tr h="4982745">
                <a:tc>
                  <a:txBody>
                    <a:bodyPr/>
                    <a:lstStyle/>
                    <a:p>
                      <a:pPr marL="342900" indent="-342900">
                        <a:buAutoNum type="arabicPeriod"/>
                      </a:pPr>
                      <a:r>
                        <a:rPr lang="en-US" sz="1800" dirty="0" smtClean="0"/>
                        <a:t>Nick had some baseball cards.  He gave 9 of them to Owen.  How many baseball</a:t>
                      </a:r>
                      <a:r>
                        <a:rPr lang="en-US" sz="1800" baseline="0" dirty="0" smtClean="0"/>
                        <a:t> cards did Nick start with?</a:t>
                      </a:r>
                    </a:p>
                    <a:p>
                      <a:pPr marL="342900" indent="-342900">
                        <a:buAutoNum type="alphaUcPeriod"/>
                      </a:pPr>
                      <a:r>
                        <a:rPr lang="en-US" sz="1800" baseline="0" dirty="0" smtClean="0"/>
                        <a:t>3</a:t>
                      </a:r>
                    </a:p>
                    <a:p>
                      <a:pPr marL="342900" indent="-342900">
                        <a:buAutoNum type="alphaUcPeriod"/>
                      </a:pPr>
                      <a:r>
                        <a:rPr lang="en-US" sz="1800" baseline="0" dirty="0" smtClean="0"/>
                        <a:t>18</a:t>
                      </a:r>
                    </a:p>
                    <a:p>
                      <a:pPr marL="342900" indent="-342900">
                        <a:buAutoNum type="alphaUcPeriod"/>
                      </a:pPr>
                      <a:r>
                        <a:rPr lang="en-US" sz="1800" baseline="0" dirty="0" smtClean="0"/>
                        <a:t>36</a:t>
                      </a:r>
                    </a:p>
                    <a:p>
                      <a:pPr marL="342900" indent="-342900">
                        <a:buAutoNum type="alphaUcPeriod"/>
                      </a:pPr>
                      <a:r>
                        <a:rPr lang="en-US" sz="1800" baseline="0" dirty="0" smtClean="0"/>
                        <a:t>243</a:t>
                      </a:r>
                      <a:endParaRPr lang="en-US" sz="1800" dirty="0"/>
                    </a:p>
                  </a:txBody>
                  <a:tcPr marT="45726" marB="45726"/>
                </a:tc>
                <a:tc>
                  <a:txBody>
                    <a:bodyPr/>
                    <a:lstStyle/>
                    <a:p>
                      <a:r>
                        <a:rPr lang="en-US" sz="1800" dirty="0" smtClean="0"/>
                        <a:t>2. Pam, </a:t>
                      </a:r>
                      <a:r>
                        <a:rPr lang="en-US" sz="1800" dirty="0" err="1" smtClean="0"/>
                        <a:t>Sela</a:t>
                      </a:r>
                      <a:r>
                        <a:rPr lang="en-US" sz="1800" dirty="0" smtClean="0"/>
                        <a:t>, and Yuri each</a:t>
                      </a:r>
                      <a:r>
                        <a:rPr lang="en-US" sz="1800" baseline="0" dirty="0" smtClean="0"/>
                        <a:t> sold 21 tickets to the play.  Which number sentence show how many tickets the 3 friends sold in all?</a:t>
                      </a:r>
                    </a:p>
                    <a:p>
                      <a:pPr marL="342900" indent="-342900">
                        <a:buAutoNum type="alphaUcPeriod"/>
                      </a:pPr>
                      <a:r>
                        <a:rPr lang="en-US" sz="1800" baseline="0" dirty="0" smtClean="0"/>
                        <a:t>3 x 21 = 63</a:t>
                      </a:r>
                    </a:p>
                    <a:p>
                      <a:pPr marL="342900" indent="-342900">
                        <a:buAutoNum type="alphaUcPeriod"/>
                      </a:pPr>
                      <a:r>
                        <a:rPr lang="en-US" sz="1800" baseline="0" dirty="0" smtClean="0"/>
                        <a:t>3 + 21 = 24</a:t>
                      </a:r>
                    </a:p>
                    <a:p>
                      <a:pPr marL="342900" indent="-342900">
                        <a:buAutoNum type="alphaUcPeriod"/>
                      </a:pPr>
                      <a:r>
                        <a:rPr lang="en-US" sz="1800" baseline="0" dirty="0" smtClean="0"/>
                        <a:t>21 – 3 = 18</a:t>
                      </a:r>
                    </a:p>
                    <a:p>
                      <a:pPr marL="342900" indent="-342900">
                        <a:buAutoNum type="alphaUcPeriod"/>
                      </a:pPr>
                      <a:r>
                        <a:rPr lang="en-US" sz="1800" baseline="0" dirty="0" smtClean="0"/>
                        <a:t>21 ÷ 2 = 7</a:t>
                      </a:r>
                      <a:endParaRPr lang="en-US" sz="1800" dirty="0"/>
                    </a:p>
                  </a:txBody>
                  <a:tcPr marT="45726" marB="45726"/>
                </a:tc>
                <a:tc>
                  <a:txBody>
                    <a:bodyPr/>
                    <a:lstStyle/>
                    <a:p>
                      <a:r>
                        <a:rPr lang="en-US" sz="1800" dirty="0" smtClean="0"/>
                        <a:t>3.</a:t>
                      </a:r>
                      <a:r>
                        <a:rPr lang="en-US" sz="1800" baseline="0" dirty="0" smtClean="0"/>
                        <a:t> There are 12 tables in the room.  Each table has 6 chairs.  Which number sentence shows the total number of chairs at the tables?  </a:t>
                      </a:r>
                    </a:p>
                    <a:p>
                      <a:pPr marL="342900" indent="-342900">
                        <a:buAutoNum type="alphaUcPeriod"/>
                      </a:pPr>
                      <a:r>
                        <a:rPr lang="en-US" sz="1800" baseline="0" dirty="0" smtClean="0"/>
                        <a:t>12 – 6 = 6</a:t>
                      </a:r>
                    </a:p>
                    <a:p>
                      <a:pPr marL="342900" indent="-342900">
                        <a:buAutoNum type="alphaUcPeriod"/>
                      </a:pPr>
                      <a:r>
                        <a:rPr lang="en-US" sz="1800" baseline="0" dirty="0" smtClean="0"/>
                        <a:t>12 + 6 = 18</a:t>
                      </a:r>
                    </a:p>
                    <a:p>
                      <a:pPr marL="342900" indent="-342900">
                        <a:buAutoNum type="alphaUcPeriod"/>
                      </a:pPr>
                      <a:r>
                        <a:rPr lang="en-US" sz="1800" baseline="0" dirty="0" smtClean="0"/>
                        <a:t>12 ÷ 6 = 2</a:t>
                      </a:r>
                    </a:p>
                    <a:p>
                      <a:pPr marL="342900" indent="-342900">
                        <a:buAutoNum type="alphaUcPeriod"/>
                      </a:pPr>
                      <a:r>
                        <a:rPr lang="en-US" sz="1800" baseline="0" dirty="0" smtClean="0"/>
                        <a:t>12 x 6 = 72</a:t>
                      </a:r>
                      <a:endParaRPr lang="en-US" sz="1800" dirty="0"/>
                    </a:p>
                  </a:txBody>
                  <a:tcPr marT="45726" marB="45726"/>
                </a:tc>
                <a:tc>
                  <a:txBody>
                    <a:bodyPr/>
                    <a:lstStyle/>
                    <a:p>
                      <a:pPr marL="0" indent="0">
                        <a:buNone/>
                      </a:pPr>
                      <a:r>
                        <a:rPr lang="en-US" sz="1800" dirty="0" smtClean="0"/>
                        <a:t>4.</a:t>
                      </a:r>
                      <a:r>
                        <a:rPr lang="en-US" sz="1800" baseline="0" dirty="0" smtClean="0"/>
                        <a:t> There are 32 people in line for the roller coaster.  There are 8 people in line for the fun house.  How many fewer people are in line for the fun house than are in line for the roller coaster?</a:t>
                      </a:r>
                    </a:p>
                    <a:p>
                      <a:pPr marL="342900" indent="-342900">
                        <a:buAutoNum type="alphaUcPeriod"/>
                      </a:pPr>
                      <a:r>
                        <a:rPr lang="en-US" sz="1800" baseline="0" dirty="0" smtClean="0"/>
                        <a:t>256</a:t>
                      </a:r>
                    </a:p>
                    <a:p>
                      <a:pPr marL="342900" indent="-342900">
                        <a:buAutoNum type="alphaUcPeriod"/>
                      </a:pPr>
                      <a:r>
                        <a:rPr lang="en-US" sz="1800" baseline="0" dirty="0" smtClean="0"/>
                        <a:t>40</a:t>
                      </a:r>
                    </a:p>
                    <a:p>
                      <a:pPr marL="342900" indent="-342900">
                        <a:buAutoNum type="alphaUcPeriod"/>
                      </a:pPr>
                      <a:r>
                        <a:rPr lang="en-US" sz="1800" baseline="0" dirty="0" smtClean="0"/>
                        <a:t>24</a:t>
                      </a:r>
                    </a:p>
                    <a:p>
                      <a:pPr marL="342900" indent="-342900">
                        <a:buAutoNum type="alphaUcPeriod"/>
                      </a:pPr>
                      <a:r>
                        <a:rPr lang="en-US" sz="1800" baseline="0" dirty="0" smtClean="0"/>
                        <a:t>4</a:t>
                      </a:r>
                      <a:endParaRPr lang="en-US" sz="1800" dirty="0"/>
                    </a:p>
                  </a:txBody>
                  <a:tcPr marT="45726" marB="45726"/>
                </a:tc>
                <a:extLst>
                  <a:ext uri="{0D108BD9-81ED-4DB2-BD59-A6C34878D82A}">
                    <a16:rowId xmlns:a16="http://schemas.microsoft.com/office/drawing/2014/main" val="10000"/>
                  </a:ext>
                </a:extLst>
              </a:tr>
              <a:tr h="1083205">
                <a:tc gridSpan="4">
                  <a:txBody>
                    <a:bodyPr/>
                    <a:lstStyle/>
                    <a:p>
                      <a:r>
                        <a:rPr lang="en-US" sz="1800" b="1" dirty="0" smtClean="0"/>
                        <a:t>Free Response</a:t>
                      </a:r>
                      <a:r>
                        <a:rPr lang="en-US" sz="1800" dirty="0" smtClean="0"/>
                        <a:t>: John opened a crate.  He took</a:t>
                      </a:r>
                      <a:r>
                        <a:rPr lang="en-US" sz="1800" baseline="0" dirty="0" smtClean="0"/>
                        <a:t> 28 bottles from the crate and put them on the shelf.  There were 7 bottles left in the crate.  How many bottles were in the crate before John opened it?  </a:t>
                      </a:r>
                      <a:endParaRPr lang="en-US" sz="1800" dirty="0"/>
                    </a:p>
                  </a:txBody>
                  <a:tcPr marT="45726" marB="45726"/>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bl>
          </a:graphicData>
        </a:graphic>
      </p:graphicFrame>
      <p:sp>
        <p:nvSpPr>
          <p:cNvPr id="4" name="Date Placeholder 3"/>
          <p:cNvSpPr>
            <a:spLocks noGrp="1"/>
          </p:cNvSpPr>
          <p:nvPr>
            <p:ph type="dt" sz="quarter" idx="10"/>
          </p:nvPr>
        </p:nvSpPr>
        <p:spPr/>
        <p:txBody>
          <a:body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807D207-C3B2-4F7C-B732-4FEC327E04E1}" type="slidenum">
              <a:rPr lang="en-US" altLang="en-US">
                <a:solidFill>
                  <a:srgbClr val="FFFF00"/>
                </a:solidFill>
                <a:latin typeface="Calibri" panose="020F0502020204030204" pitchFamily="34" charset="0"/>
              </a:rPr>
              <a:pPr eaLnBrk="1" hangingPunct="1"/>
              <a:t>14</a:t>
            </a:fld>
            <a:endParaRPr lang="en-US" altLang="en-US">
              <a:solidFill>
                <a:srgbClr val="FFFF00"/>
              </a:solidFill>
              <a:latin typeface="Calibri" panose="020F0502020204030204" pitchFamily="34" charset="0"/>
            </a:endParaRPr>
          </a:p>
        </p:txBody>
      </p:sp>
    </p:spTree>
    <p:extLst>
      <p:ext uri="{BB962C8B-B14F-4D97-AF65-F5344CB8AC3E}">
        <p14:creationId xmlns:p14="http://schemas.microsoft.com/office/powerpoint/2010/main" val="3950433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 3</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p>
            <a:fld id="{462C87DA-6776-4597-9431-6CCEC405299C}" type="slidenum">
              <a:rPr lang="en-US" altLang="en-US" smtClean="0"/>
              <a:pPr/>
              <a:t>15</a:t>
            </a:fld>
            <a:endParaRPr lang="en-US" altLang="en-US"/>
          </a:p>
        </p:txBody>
      </p:sp>
    </p:spTree>
    <p:extLst>
      <p:ext uri="{BB962C8B-B14F-4D97-AF65-F5344CB8AC3E}">
        <p14:creationId xmlns:p14="http://schemas.microsoft.com/office/powerpoint/2010/main" val="2534423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2209800" y="304800"/>
            <a:ext cx="7772400" cy="609600"/>
          </a:xfrm>
        </p:spPr>
        <p:txBody>
          <a:bodyPr/>
          <a:lstStyle/>
          <a:p>
            <a:pPr eaLnBrk="1" hangingPunct="1"/>
            <a:r>
              <a:rPr altLang="en-US" sz="4000"/>
              <a:t>Math Corner-Monday</a:t>
            </a:r>
          </a:p>
        </p:txBody>
      </p:sp>
      <p:sp>
        <p:nvSpPr>
          <p:cNvPr id="4099" name="Text Box 151"/>
          <p:cNvSpPr txBox="1">
            <a:spLocks noChangeArrowheads="1"/>
          </p:cNvSpPr>
          <p:nvPr/>
        </p:nvSpPr>
        <p:spPr bwMode="auto">
          <a:xfrm>
            <a:off x="2057400" y="914400"/>
            <a:ext cx="7924800" cy="2616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en-US" sz="3200" dirty="0">
                <a:solidFill>
                  <a:prstClr val="white"/>
                </a:solidFill>
              </a:rPr>
              <a:t>Write a story problem about the following expression and </a:t>
            </a:r>
            <a:r>
              <a:rPr lang="en-US" altLang="en-US" sz="3200" dirty="0" smtClean="0">
                <a:solidFill>
                  <a:prstClr val="white"/>
                </a:solidFill>
              </a:rPr>
              <a:t>solve in </a:t>
            </a:r>
            <a:r>
              <a:rPr lang="en-US" altLang="en-US" sz="3200" dirty="0">
                <a:solidFill>
                  <a:prstClr val="white"/>
                </a:solidFill>
              </a:rPr>
              <a:t>different ways</a:t>
            </a:r>
            <a:r>
              <a:rPr lang="en-US" altLang="en-US" sz="3200" dirty="0" smtClean="0">
                <a:solidFill>
                  <a:prstClr val="white"/>
                </a:solidFill>
              </a:rPr>
              <a:t>.</a:t>
            </a:r>
            <a:endParaRPr lang="en-US" altLang="en-US" sz="3200" dirty="0">
              <a:solidFill>
                <a:prstClr val="white"/>
              </a:solidFill>
            </a:endParaRPr>
          </a:p>
          <a:p>
            <a:pPr algn="ctr" eaLnBrk="1" fontAlgn="base" hangingPunct="1">
              <a:spcBef>
                <a:spcPct val="0"/>
              </a:spcBef>
              <a:spcAft>
                <a:spcPct val="0"/>
              </a:spcAft>
            </a:pPr>
            <a:r>
              <a:rPr lang="en-US" altLang="en-US" sz="3200" dirty="0">
                <a:solidFill>
                  <a:prstClr val="white"/>
                </a:solidFill>
              </a:rPr>
              <a:t>4 x </a:t>
            </a:r>
            <a:r>
              <a:rPr lang="en-US" altLang="en-US" sz="3200" dirty="0" smtClean="0">
                <a:solidFill>
                  <a:prstClr val="white"/>
                </a:solidFill>
              </a:rPr>
              <a:t>50</a:t>
            </a:r>
            <a:endParaRPr lang="en-US" altLang="en-US" sz="3200" dirty="0">
              <a:solidFill>
                <a:prstClr val="white"/>
              </a:solidFill>
            </a:endParaRPr>
          </a:p>
          <a:p>
            <a:pPr eaLnBrk="1" fontAlgn="base" hangingPunct="1">
              <a:spcBef>
                <a:spcPct val="0"/>
              </a:spcBef>
              <a:spcAft>
                <a:spcPct val="0"/>
              </a:spcAft>
            </a:pPr>
            <a:endParaRPr lang="en-US" altLang="en-US" sz="3200" dirty="0">
              <a:solidFill>
                <a:prstClr val="white"/>
              </a:solidFill>
            </a:endParaRPr>
          </a:p>
          <a:p>
            <a:pPr eaLnBrk="1" fontAlgn="base" hangingPunct="1">
              <a:spcBef>
                <a:spcPct val="0"/>
              </a:spcBef>
              <a:spcAft>
                <a:spcPct val="0"/>
              </a:spcAft>
            </a:pPr>
            <a:endParaRPr lang="en-US" altLang="en-US" sz="3600" dirty="0">
              <a:solidFill>
                <a:srgbClr val="FFFF00"/>
              </a:solidFill>
            </a:endParaRPr>
          </a:p>
        </p:txBody>
      </p:sp>
      <p:pic>
        <p:nvPicPr>
          <p:cNvPr id="2" name="Picture 1"/>
          <p:cNvPicPr>
            <a:picLocks noChangeAspect="1"/>
          </p:cNvPicPr>
          <p:nvPr/>
        </p:nvPicPr>
        <p:blipFill>
          <a:blip r:embed="rId2"/>
          <a:stretch>
            <a:fillRect/>
          </a:stretch>
        </p:blipFill>
        <p:spPr>
          <a:xfrm>
            <a:off x="4120299" y="3434494"/>
            <a:ext cx="3594145" cy="2396097"/>
          </a:xfrm>
          <a:prstGeom prst="rect">
            <a:avLst/>
          </a:prstGeom>
        </p:spPr>
      </p:pic>
    </p:spTree>
    <p:extLst>
      <p:ext uri="{BB962C8B-B14F-4D97-AF65-F5344CB8AC3E}">
        <p14:creationId xmlns:p14="http://schemas.microsoft.com/office/powerpoint/2010/main" val="1969267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2209800" y="304800"/>
            <a:ext cx="7772400" cy="609600"/>
          </a:xfrm>
        </p:spPr>
        <p:txBody>
          <a:bodyPr/>
          <a:lstStyle/>
          <a:p>
            <a:pPr eaLnBrk="1" hangingPunct="1"/>
            <a:r>
              <a:rPr altLang="en-US" sz="4000" dirty="0"/>
              <a:t>Math </a:t>
            </a:r>
            <a:r>
              <a:rPr altLang="en-US" sz="4000" dirty="0" smtClean="0"/>
              <a:t>Corner-Tuesday</a:t>
            </a:r>
            <a:endParaRPr altLang="en-US" sz="4000" dirty="0"/>
          </a:p>
        </p:txBody>
      </p:sp>
      <p:sp>
        <p:nvSpPr>
          <p:cNvPr id="4099" name="Text Box 151"/>
          <p:cNvSpPr txBox="1">
            <a:spLocks noChangeArrowheads="1"/>
          </p:cNvSpPr>
          <p:nvPr/>
        </p:nvSpPr>
        <p:spPr bwMode="auto">
          <a:xfrm>
            <a:off x="2057400" y="914400"/>
            <a:ext cx="7924800" cy="2616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Write a story problem about the following expression and </a:t>
            </a:r>
            <a:r>
              <a:rPr kumimoji="0" lang="en-US" altLang="en-US" sz="32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solve in </a:t>
            </a:r>
            <a:r>
              <a:rPr kumimoji="0" lang="en-US" altLang="en-US"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different ways</a:t>
            </a:r>
            <a:r>
              <a:rPr kumimoji="0" lang="en-US" altLang="en-US" sz="32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a:t>
            </a:r>
            <a:endParaRPr kumimoji="0" lang="en-US" altLang="en-US"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en-US" sz="3200" dirty="0">
                <a:solidFill>
                  <a:prstClr val="white"/>
                </a:solidFill>
              </a:rPr>
              <a:t>9</a:t>
            </a:r>
            <a:r>
              <a:rPr kumimoji="0" lang="en-US" altLang="en-US" sz="32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altLang="en-US"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x </a:t>
            </a:r>
            <a:r>
              <a:rPr lang="en-US" altLang="en-US" sz="3200" dirty="0">
                <a:solidFill>
                  <a:prstClr val="white"/>
                </a:solidFill>
              </a:rPr>
              <a:t>8</a:t>
            </a:r>
            <a:r>
              <a:rPr kumimoji="0" lang="en-US" altLang="en-US" sz="32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0</a:t>
            </a:r>
            <a:endParaRPr kumimoji="0" lang="en-US" altLang="en-US"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3600" b="0"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endParaRPr>
          </a:p>
        </p:txBody>
      </p:sp>
      <p:pic>
        <p:nvPicPr>
          <p:cNvPr id="2" name="Picture 1"/>
          <p:cNvPicPr>
            <a:picLocks noChangeAspect="1"/>
          </p:cNvPicPr>
          <p:nvPr/>
        </p:nvPicPr>
        <p:blipFill>
          <a:blip r:embed="rId2"/>
          <a:stretch>
            <a:fillRect/>
          </a:stretch>
        </p:blipFill>
        <p:spPr>
          <a:xfrm>
            <a:off x="4120299" y="3434494"/>
            <a:ext cx="3594145" cy="2396097"/>
          </a:xfrm>
          <a:prstGeom prst="rect">
            <a:avLst/>
          </a:prstGeom>
        </p:spPr>
      </p:pic>
    </p:spTree>
    <p:extLst>
      <p:ext uri="{BB962C8B-B14F-4D97-AF65-F5344CB8AC3E}">
        <p14:creationId xmlns:p14="http://schemas.microsoft.com/office/powerpoint/2010/main" val="3989111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idx="4294967295"/>
          </p:nvPr>
        </p:nvSpPr>
        <p:spPr/>
        <p:txBody>
          <a:bodyPr/>
          <a:lstStyle/>
          <a:p>
            <a:pPr eaLnBrk="1" hangingPunct="1"/>
            <a:r>
              <a:rPr altLang="en-US" smtClean="0"/>
              <a:t>Math Corner-Wednesday</a:t>
            </a:r>
          </a:p>
        </p:txBody>
      </p:sp>
      <p:sp>
        <p:nvSpPr>
          <p:cNvPr id="6147" name="Rectangle 3"/>
          <p:cNvSpPr>
            <a:spLocks noGrp="1"/>
          </p:cNvSpPr>
          <p:nvPr>
            <p:ph type="body" idx="4294967295"/>
          </p:nvPr>
        </p:nvSpPr>
        <p:spPr>
          <a:xfrm>
            <a:off x="875763" y="1219200"/>
            <a:ext cx="10483403" cy="5105400"/>
          </a:xfrm>
          <a:noFill/>
          <a:ln>
            <a:solidFill>
              <a:schemeClr val="tx1"/>
            </a:solidFill>
            <a:miter lim="800000"/>
            <a:headEnd/>
            <a:tailEnd/>
          </a:ln>
        </p:spPr>
        <p:txBody>
          <a:bodyPr/>
          <a:lstStyle/>
          <a:p>
            <a:pPr eaLnBrk="1" hangingPunct="1">
              <a:buFont typeface="Arial" panose="020B0604020202020204" pitchFamily="34" charset="0"/>
              <a:buNone/>
            </a:pPr>
            <a:r>
              <a:rPr lang="en-US" altLang="en-US" sz="3600" dirty="0">
                <a:solidFill>
                  <a:srgbClr val="FFFF00"/>
                </a:solidFill>
                <a:latin typeface="Times New Roman" panose="02020603050405020304" pitchFamily="18" charset="0"/>
              </a:rPr>
              <a:t>	</a:t>
            </a:r>
            <a:r>
              <a:rPr lang="en-US" altLang="en-US" sz="3200" dirty="0">
                <a:solidFill>
                  <a:schemeClr val="bg1"/>
                </a:solidFill>
                <a:latin typeface="Times New Roman" panose="02020603050405020304" pitchFamily="18" charset="0"/>
              </a:rPr>
              <a:t>Solve with pictures and numbers.  There are 41 doughnuts.  Eight friends will share the doughnuts equally.  How many doughnuts will each friend get?  What else do you notice?</a:t>
            </a:r>
          </a:p>
          <a:p>
            <a:pPr eaLnBrk="1" hangingPunct="1">
              <a:buFont typeface="Arial" panose="020B0604020202020204" pitchFamily="34" charset="0"/>
              <a:buNone/>
            </a:pPr>
            <a:endParaRPr lang="en-US" altLang="en-US" sz="3200" dirty="0">
              <a:solidFill>
                <a:schemeClr val="bg1"/>
              </a:solidFill>
              <a:latin typeface="Times New Roman" panose="02020603050405020304" pitchFamily="18" charset="0"/>
            </a:endParaRPr>
          </a:p>
          <a:p>
            <a:pPr eaLnBrk="1" hangingPunct="1">
              <a:buFont typeface="Arial" panose="020B0604020202020204" pitchFamily="34" charset="0"/>
              <a:buNone/>
            </a:pPr>
            <a:r>
              <a:rPr lang="en-US" altLang="en-US" sz="3200" dirty="0">
                <a:solidFill>
                  <a:schemeClr val="bg1"/>
                </a:solidFill>
                <a:latin typeface="Times New Roman" panose="02020603050405020304" pitchFamily="18" charset="0"/>
              </a:rPr>
              <a:t>	Challenge!  Can you solve it one more way?</a:t>
            </a:r>
            <a:endParaRPr lang="en-US" altLang="en-US" sz="3200" dirty="0">
              <a:solidFill>
                <a:schemeClr val="bg1"/>
              </a:solidFill>
              <a:latin typeface="Comic Sans MS" panose="030F0702030302020204" pitchFamily="66" charset="0"/>
            </a:endParaRPr>
          </a:p>
        </p:txBody>
      </p:sp>
      <p:pic>
        <p:nvPicPr>
          <p:cNvPr id="6148" name="Picture 6" descr="C:\Documents and Settings\christinafreeman\Local Settings\Temporary Internet Files\Content.IE5\E8I2IGHL\MC90023268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03846" y="4538383"/>
            <a:ext cx="2931060" cy="1786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0147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idx="4294967295"/>
          </p:nvPr>
        </p:nvSpPr>
        <p:spPr>
          <a:xfrm>
            <a:off x="1981200" y="152401"/>
            <a:ext cx="8229600" cy="639763"/>
          </a:xfrm>
        </p:spPr>
        <p:txBody>
          <a:bodyPr/>
          <a:lstStyle/>
          <a:p>
            <a:pPr eaLnBrk="1" hangingPunct="1"/>
            <a:r>
              <a:rPr altLang="en-US" sz="4000"/>
              <a:t>Math Corner-Thursday</a:t>
            </a:r>
          </a:p>
        </p:txBody>
      </p:sp>
      <p:sp>
        <p:nvSpPr>
          <p:cNvPr id="7171" name="Rectangle 3"/>
          <p:cNvSpPr>
            <a:spLocks noGrp="1"/>
          </p:cNvSpPr>
          <p:nvPr>
            <p:ph type="body" idx="4294967295"/>
          </p:nvPr>
        </p:nvSpPr>
        <p:spPr>
          <a:xfrm>
            <a:off x="1981200" y="685800"/>
            <a:ext cx="8229600" cy="5334000"/>
          </a:xfrm>
        </p:spPr>
        <p:txBody>
          <a:bodyPr/>
          <a:lstStyle/>
          <a:p>
            <a:pPr algn="ctr" eaLnBrk="1" hangingPunct="1">
              <a:buFont typeface="Arial" charset="0"/>
              <a:buNone/>
              <a:defRPr/>
            </a:pPr>
            <a:r>
              <a:rPr lang="en-US" sz="3600" dirty="0">
                <a:solidFill>
                  <a:schemeClr val="bg1"/>
                </a:solidFill>
                <a:latin typeface="Times New Roman" pitchFamily="18" charset="0"/>
                <a:cs typeface="Arial" charset="0"/>
              </a:rPr>
              <a:t>The magic number is:</a:t>
            </a:r>
          </a:p>
          <a:p>
            <a:pPr algn="ctr" eaLnBrk="1" hangingPunct="1">
              <a:buFont typeface="Arial" charset="0"/>
              <a:buNone/>
              <a:defRPr/>
            </a:pPr>
            <a:r>
              <a:rPr lang="en-US" sz="4800" b="1" dirty="0">
                <a:solidFill>
                  <a:schemeClr val="bg1"/>
                </a:solidFill>
                <a:latin typeface="Times New Roman" pitchFamily="18" charset="0"/>
                <a:cs typeface="Arial" charset="0"/>
              </a:rPr>
              <a:t>45</a:t>
            </a:r>
            <a:r>
              <a:rPr lang="en-US" sz="4800" dirty="0">
                <a:solidFill>
                  <a:schemeClr val="bg1"/>
                </a:solidFill>
                <a:latin typeface="Times New Roman" pitchFamily="18" charset="0"/>
                <a:cs typeface="Arial" charset="0"/>
              </a:rPr>
              <a:t>  </a:t>
            </a:r>
          </a:p>
          <a:p>
            <a:pPr marL="0" indent="0" eaLnBrk="1" hangingPunct="1">
              <a:buNone/>
              <a:defRPr/>
            </a:pPr>
            <a:r>
              <a:rPr lang="en-US" sz="3600" dirty="0">
                <a:solidFill>
                  <a:schemeClr val="bg1"/>
                </a:solidFill>
                <a:latin typeface="Times New Roman" pitchFamily="18" charset="0"/>
                <a:cs typeface="Arial" charset="0"/>
              </a:rPr>
              <a:t>Figure out a way to reach this product using:</a:t>
            </a:r>
          </a:p>
          <a:p>
            <a:pPr marL="514350" indent="-514350" eaLnBrk="1" hangingPunct="1">
              <a:buFont typeface="Arial" charset="0"/>
              <a:buAutoNum type="arabicPeriod"/>
              <a:defRPr/>
            </a:pPr>
            <a:r>
              <a:rPr lang="en-US" sz="3600" dirty="0">
                <a:solidFill>
                  <a:schemeClr val="bg1"/>
                </a:solidFill>
                <a:latin typeface="Times New Roman" pitchFamily="18" charset="0"/>
                <a:cs typeface="Arial" charset="0"/>
              </a:rPr>
              <a:t>Repeated addition</a:t>
            </a:r>
          </a:p>
          <a:p>
            <a:pPr marL="514350" indent="-514350" eaLnBrk="1" hangingPunct="1">
              <a:buFont typeface="Arial" charset="0"/>
              <a:buAutoNum type="arabicPeriod"/>
              <a:defRPr/>
            </a:pPr>
            <a:r>
              <a:rPr lang="en-US" sz="3600" dirty="0">
                <a:solidFill>
                  <a:schemeClr val="bg1"/>
                </a:solidFill>
                <a:latin typeface="Times New Roman" pitchFamily="18" charset="0"/>
                <a:cs typeface="Arial" charset="0"/>
              </a:rPr>
              <a:t>Array models</a:t>
            </a:r>
          </a:p>
          <a:p>
            <a:pPr marL="514350" indent="-514350" eaLnBrk="1" hangingPunct="1">
              <a:buFont typeface="Arial" charset="0"/>
              <a:buAutoNum type="arabicPeriod"/>
              <a:defRPr/>
            </a:pPr>
            <a:r>
              <a:rPr lang="en-US" sz="3600" dirty="0">
                <a:solidFill>
                  <a:schemeClr val="bg1"/>
                </a:solidFill>
                <a:latin typeface="Times New Roman" pitchFamily="18" charset="0"/>
                <a:cs typeface="Arial" charset="0"/>
              </a:rPr>
              <a:t>Skip counting</a:t>
            </a:r>
          </a:p>
          <a:p>
            <a:pPr marL="514350" indent="-514350" eaLnBrk="1" hangingPunct="1">
              <a:buFont typeface="Arial" charset="0"/>
              <a:buAutoNum type="arabicPeriod"/>
              <a:defRPr/>
            </a:pPr>
            <a:r>
              <a:rPr lang="en-US" sz="3600" dirty="0">
                <a:solidFill>
                  <a:schemeClr val="bg1"/>
                </a:solidFill>
                <a:latin typeface="Times New Roman" pitchFamily="18" charset="0"/>
                <a:cs typeface="Arial" charset="0"/>
              </a:rPr>
              <a:t>Equal grouping</a:t>
            </a:r>
          </a:p>
        </p:txBody>
      </p:sp>
      <p:sp>
        <p:nvSpPr>
          <p:cNvPr id="7172" name="Rectangle 36"/>
          <p:cNvSpPr>
            <a:spLocks noChangeArrowheads="1"/>
          </p:cNvSpPr>
          <p:nvPr/>
        </p:nvSpPr>
        <p:spPr bwMode="auto">
          <a:xfrm>
            <a:off x="5257801" y="434340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Tree>
    <p:extLst>
      <p:ext uri="{BB962C8B-B14F-4D97-AF65-F5344CB8AC3E}">
        <p14:creationId xmlns:p14="http://schemas.microsoft.com/office/powerpoint/2010/main" val="487790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2209800" y="304800"/>
            <a:ext cx="7772400" cy="609600"/>
          </a:xfrm>
        </p:spPr>
        <p:txBody>
          <a:bodyPr/>
          <a:lstStyle/>
          <a:p>
            <a:pPr eaLnBrk="1" hangingPunct="1"/>
            <a:r>
              <a:rPr altLang="en-US" sz="4000"/>
              <a:t>Math Corner-Monday</a:t>
            </a:r>
          </a:p>
        </p:txBody>
      </p:sp>
      <p:sp>
        <p:nvSpPr>
          <p:cNvPr id="4099" name="Text Box 151"/>
          <p:cNvSpPr txBox="1">
            <a:spLocks noChangeArrowheads="1"/>
          </p:cNvSpPr>
          <p:nvPr/>
        </p:nvSpPr>
        <p:spPr bwMode="auto">
          <a:xfrm>
            <a:off x="486697" y="914401"/>
            <a:ext cx="11326761"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fontAlgn="base" hangingPunct="1">
              <a:spcBef>
                <a:spcPct val="0"/>
              </a:spcBef>
              <a:spcAft>
                <a:spcPct val="0"/>
              </a:spcAft>
            </a:pPr>
            <a:r>
              <a:rPr lang="en-US" altLang="en-US" sz="2800" dirty="0">
                <a:solidFill>
                  <a:prstClr val="white"/>
                </a:solidFill>
              </a:rPr>
              <a:t>Christy’s soccer team has </a:t>
            </a:r>
            <a:r>
              <a:rPr lang="en-US" altLang="en-US" sz="2800" dirty="0" smtClean="0">
                <a:solidFill>
                  <a:prstClr val="white"/>
                </a:solidFill>
              </a:rPr>
              <a:t>seven </a:t>
            </a:r>
            <a:r>
              <a:rPr lang="en-US" altLang="en-US" sz="2800" dirty="0">
                <a:solidFill>
                  <a:prstClr val="white"/>
                </a:solidFill>
              </a:rPr>
              <a:t>six packs of Gatorade to drink. </a:t>
            </a:r>
            <a:r>
              <a:rPr lang="en-US" altLang="en-US" sz="2800" dirty="0" smtClean="0">
                <a:solidFill>
                  <a:prstClr val="white"/>
                </a:solidFill>
              </a:rPr>
              <a:t>    </a:t>
            </a:r>
            <a:r>
              <a:rPr lang="en-US" altLang="en-US" sz="2800" dirty="0">
                <a:solidFill>
                  <a:prstClr val="white"/>
                </a:solidFill>
              </a:rPr>
              <a:t>How many bottles of Gatorade do they have in all?</a:t>
            </a:r>
          </a:p>
          <a:p>
            <a:pPr algn="ctr" eaLnBrk="1" fontAlgn="base" hangingPunct="1">
              <a:spcBef>
                <a:spcPct val="0"/>
              </a:spcBef>
              <a:spcAft>
                <a:spcPct val="0"/>
              </a:spcAft>
            </a:pPr>
            <a:r>
              <a:rPr lang="en-US" altLang="en-US" sz="2800" b="1" dirty="0">
                <a:solidFill>
                  <a:prstClr val="white"/>
                </a:solidFill>
              </a:rPr>
              <a:t>Solve this problem using BOTH multiplication and addition. </a:t>
            </a:r>
          </a:p>
          <a:p>
            <a:pPr algn="ctr" eaLnBrk="1" fontAlgn="base" hangingPunct="1">
              <a:spcBef>
                <a:spcPct val="0"/>
              </a:spcBef>
              <a:spcAft>
                <a:spcPct val="0"/>
              </a:spcAft>
            </a:pPr>
            <a:endParaRPr lang="en-US" altLang="en-US" sz="2400" b="1" dirty="0">
              <a:solidFill>
                <a:srgbClr val="FFFF00"/>
              </a:solidFill>
            </a:endParaRPr>
          </a:p>
          <a:p>
            <a:pPr algn="ctr" eaLnBrk="1" fontAlgn="base" hangingPunct="1">
              <a:spcBef>
                <a:spcPct val="0"/>
              </a:spcBef>
              <a:spcAft>
                <a:spcPct val="0"/>
              </a:spcAft>
            </a:pPr>
            <a:endParaRPr lang="en-US" altLang="en-US" sz="2400" b="1" dirty="0">
              <a:solidFill>
                <a:srgbClr val="FFFF00"/>
              </a:solidFill>
            </a:endParaRPr>
          </a:p>
          <a:p>
            <a:pPr algn="ctr" eaLnBrk="1" fontAlgn="base" hangingPunct="1">
              <a:spcBef>
                <a:spcPct val="0"/>
              </a:spcBef>
              <a:spcAft>
                <a:spcPct val="0"/>
              </a:spcAft>
            </a:pPr>
            <a:endParaRPr lang="en-US" altLang="en-US" sz="2400" b="1" dirty="0">
              <a:solidFill>
                <a:srgbClr val="FFFF00"/>
              </a:solidFill>
            </a:endParaRPr>
          </a:p>
          <a:p>
            <a:pPr algn="ctr" eaLnBrk="1" fontAlgn="base" hangingPunct="1">
              <a:spcBef>
                <a:spcPct val="0"/>
              </a:spcBef>
              <a:spcAft>
                <a:spcPct val="0"/>
              </a:spcAft>
            </a:pPr>
            <a:endParaRPr lang="en-US" altLang="en-US" sz="2400" b="1" dirty="0">
              <a:solidFill>
                <a:srgbClr val="FFFF00"/>
              </a:solidFill>
            </a:endParaRPr>
          </a:p>
          <a:p>
            <a:pPr algn="ctr" eaLnBrk="1" fontAlgn="base" hangingPunct="1">
              <a:spcBef>
                <a:spcPct val="0"/>
              </a:spcBef>
              <a:spcAft>
                <a:spcPct val="0"/>
              </a:spcAft>
            </a:pPr>
            <a:r>
              <a:rPr lang="en-US" altLang="en-US" sz="2400" b="1" dirty="0">
                <a:solidFill>
                  <a:srgbClr val="FFFF00"/>
                </a:solidFill>
              </a:rPr>
              <a:t> </a:t>
            </a:r>
          </a:p>
          <a:p>
            <a:pPr algn="ctr" fontAlgn="base">
              <a:spcBef>
                <a:spcPct val="0"/>
              </a:spcBef>
              <a:spcAft>
                <a:spcPct val="0"/>
              </a:spcAft>
              <a:buFont typeface="Arial" panose="020B0604020202020204" pitchFamily="34" charset="0"/>
              <a:buNone/>
            </a:pPr>
            <a:r>
              <a:rPr lang="en-US" altLang="en-US" i="1" u="sng" dirty="0" smtClean="0">
                <a:solidFill>
                  <a:prstClr val="white"/>
                </a:solidFill>
                <a:latin typeface="Comic Sans MS" panose="030F0702030302020204" pitchFamily="66" charset="0"/>
              </a:rPr>
              <a:t> </a:t>
            </a:r>
            <a:endParaRPr lang="en-US" altLang="en-US" i="1" dirty="0">
              <a:solidFill>
                <a:prstClr val="white"/>
              </a:solidFill>
              <a:latin typeface="Comic Sans MS" panose="030F0702030302020204" pitchFamily="66" charset="0"/>
            </a:endParaRPr>
          </a:p>
          <a:p>
            <a:pPr eaLnBrk="1" fontAlgn="base" hangingPunct="1">
              <a:spcBef>
                <a:spcPct val="0"/>
              </a:spcBef>
              <a:spcAft>
                <a:spcPct val="0"/>
              </a:spcAft>
            </a:pPr>
            <a:r>
              <a:rPr lang="en-US" altLang="en-US" sz="4800" dirty="0">
                <a:solidFill>
                  <a:srgbClr val="FFFF00"/>
                </a:solidFill>
              </a:rPr>
              <a:t/>
            </a:r>
            <a:br>
              <a:rPr lang="en-US" altLang="en-US" sz="4800" dirty="0">
                <a:solidFill>
                  <a:srgbClr val="FFFF00"/>
                </a:solidFill>
              </a:rPr>
            </a:br>
            <a:r>
              <a:rPr lang="en-US" altLang="en-US" sz="4000" dirty="0">
                <a:solidFill>
                  <a:srgbClr val="FFFF00"/>
                </a:solidFill>
              </a:rPr>
              <a:t/>
            </a:r>
            <a:br>
              <a:rPr lang="en-US" altLang="en-US" sz="4000" dirty="0">
                <a:solidFill>
                  <a:srgbClr val="FFFF00"/>
                </a:solidFill>
              </a:rPr>
            </a:br>
            <a:endParaRPr lang="en-US" altLang="en-US" sz="4000" dirty="0">
              <a:solidFill>
                <a:srgbClr val="FFFF00"/>
              </a:solidFill>
            </a:endParaRPr>
          </a:p>
        </p:txBody>
      </p:sp>
      <p:pic>
        <p:nvPicPr>
          <p:cNvPr id="4" name="Picture 3"/>
          <p:cNvPicPr>
            <a:picLocks noChangeAspect="1"/>
          </p:cNvPicPr>
          <p:nvPr/>
        </p:nvPicPr>
        <p:blipFill>
          <a:blip r:embed="rId3"/>
          <a:stretch>
            <a:fillRect/>
          </a:stretch>
        </p:blipFill>
        <p:spPr>
          <a:xfrm>
            <a:off x="4056845" y="2881178"/>
            <a:ext cx="4131838" cy="2748867"/>
          </a:xfrm>
          <a:prstGeom prst="rect">
            <a:avLst/>
          </a:prstGeom>
        </p:spPr>
      </p:pic>
    </p:spTree>
    <p:extLst>
      <p:ext uri="{BB962C8B-B14F-4D97-AF65-F5344CB8AC3E}">
        <p14:creationId xmlns:p14="http://schemas.microsoft.com/office/powerpoint/2010/main" val="33196772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a:xfrm>
            <a:off x="1981200" y="-152400"/>
            <a:ext cx="8229600" cy="1143000"/>
          </a:xfrm>
        </p:spPr>
        <p:txBody>
          <a:bodyPr/>
          <a:lstStyle/>
          <a:p>
            <a:pPr eaLnBrk="1" hangingPunct="1"/>
            <a:r>
              <a:rPr altLang="en-US" smtClean="0"/>
              <a:t>Math Corner-Friday</a:t>
            </a:r>
          </a:p>
        </p:txBody>
      </p:sp>
      <p:sp>
        <p:nvSpPr>
          <p:cNvPr id="8195" name="Rectangle 3"/>
          <p:cNvSpPr>
            <a:spLocks noGrp="1"/>
          </p:cNvSpPr>
          <p:nvPr>
            <p:ph type="body" idx="4294967295"/>
          </p:nvPr>
        </p:nvSpPr>
        <p:spPr/>
        <p:txBody>
          <a:bodyPr/>
          <a:lstStyle/>
          <a:p>
            <a:pPr eaLnBrk="1" hangingPunct="1">
              <a:buFont typeface="Arial" panose="020B0604020202020204" pitchFamily="34" charset="0"/>
              <a:buNone/>
            </a:pPr>
            <a:endParaRPr lang="en-US" altLang="en-US" sz="3600">
              <a:latin typeface="Comic Sans MS" panose="030F0702030302020204" pitchFamily="66" charset="0"/>
            </a:endParaRPr>
          </a:p>
          <a:p>
            <a:pPr eaLnBrk="1" hangingPunct="1">
              <a:buFont typeface="Arial" panose="020B0604020202020204" pitchFamily="34" charset="0"/>
              <a:buNone/>
            </a:pPr>
            <a:endParaRPr lang="en-US" altLang="en-US" sz="4800">
              <a:latin typeface="Comic Sans MS" panose="030F0702030302020204" pitchFamily="66" charset="0"/>
            </a:endParaRPr>
          </a:p>
          <a:p>
            <a:pPr eaLnBrk="1" hangingPunct="1">
              <a:buFont typeface="Arial" panose="020B0604020202020204" pitchFamily="34" charset="0"/>
              <a:buNone/>
            </a:pPr>
            <a:endParaRPr lang="en-US" altLang="en-US" sz="4800">
              <a:latin typeface="Comic Sans MS" panose="030F0702030302020204" pitchFamily="66" charset="0"/>
            </a:endParaRPr>
          </a:p>
        </p:txBody>
      </p:sp>
      <p:sp>
        <p:nvSpPr>
          <p:cNvPr id="8196" name="Rectangle 33"/>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197" name="Rectangle 35"/>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198" name="Rectangle 3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199" name="Rectangle 3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0" name="Rectangle 4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1" name="Rectangle 46"/>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2" name="Rectangle 48"/>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3" name="Rectangle 50"/>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4" name="Rectangle 52"/>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5" name="Rectangle 5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6" name="Rectangle 5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7" name="Rectangle 5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8" name="Rectangle 61"/>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9" name="Rectangle 181"/>
          <p:cNvSpPr>
            <a:spLocks noChangeArrowheads="1"/>
          </p:cNvSpPr>
          <p:nvPr/>
        </p:nvSpPr>
        <p:spPr bwMode="auto">
          <a:xfrm>
            <a:off x="2209800" y="776714"/>
            <a:ext cx="8229600" cy="575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fontAlgn="base">
              <a:spcBef>
                <a:spcPct val="0"/>
              </a:spcBef>
              <a:spcAft>
                <a:spcPct val="0"/>
              </a:spcAft>
              <a:buFont typeface="Arial" charset="0"/>
              <a:buNone/>
              <a:defRPr/>
            </a:pPr>
            <a:r>
              <a:rPr lang="en-US" sz="4000" dirty="0">
                <a:solidFill>
                  <a:prstClr val="white"/>
                </a:solidFill>
                <a:latin typeface="Times New Roman" pitchFamily="18" charset="0"/>
                <a:cs typeface="Arial" charset="0"/>
              </a:rPr>
              <a:t>The magic number is:</a:t>
            </a:r>
          </a:p>
          <a:p>
            <a:pPr algn="ctr" fontAlgn="base">
              <a:spcBef>
                <a:spcPct val="0"/>
              </a:spcBef>
              <a:spcAft>
                <a:spcPct val="0"/>
              </a:spcAft>
              <a:buFont typeface="Arial" charset="0"/>
              <a:buNone/>
              <a:defRPr/>
            </a:pPr>
            <a:r>
              <a:rPr lang="en-US" sz="4800" b="1" dirty="0">
                <a:solidFill>
                  <a:prstClr val="white"/>
                </a:solidFill>
                <a:latin typeface="Times New Roman" pitchFamily="18" charset="0"/>
                <a:cs typeface="Arial" charset="0"/>
              </a:rPr>
              <a:t>36</a:t>
            </a:r>
            <a:r>
              <a:rPr lang="en-US" sz="4800" dirty="0">
                <a:solidFill>
                  <a:prstClr val="white"/>
                </a:solidFill>
                <a:latin typeface="Times New Roman" pitchFamily="18" charset="0"/>
                <a:cs typeface="Arial" charset="0"/>
              </a:rPr>
              <a:t>  </a:t>
            </a:r>
          </a:p>
          <a:p>
            <a:pPr fontAlgn="base">
              <a:spcBef>
                <a:spcPct val="0"/>
              </a:spcBef>
              <a:spcAft>
                <a:spcPct val="0"/>
              </a:spcAft>
              <a:defRPr/>
            </a:pPr>
            <a:r>
              <a:rPr lang="en-US" sz="4000" dirty="0">
                <a:solidFill>
                  <a:prstClr val="white"/>
                </a:solidFill>
                <a:latin typeface="Times New Roman" pitchFamily="18" charset="0"/>
                <a:cs typeface="Arial" charset="0"/>
              </a:rPr>
              <a:t>Figure out a way to reach this product using:</a:t>
            </a:r>
          </a:p>
          <a:p>
            <a:pPr marL="514350" indent="-514350" fontAlgn="base">
              <a:spcBef>
                <a:spcPct val="0"/>
              </a:spcBef>
              <a:spcAft>
                <a:spcPct val="0"/>
              </a:spcAft>
              <a:buFontTx/>
              <a:buAutoNum type="arabicPeriod"/>
              <a:defRPr/>
            </a:pPr>
            <a:r>
              <a:rPr lang="en-US" sz="4000" dirty="0">
                <a:solidFill>
                  <a:prstClr val="white"/>
                </a:solidFill>
                <a:latin typeface="Times New Roman" pitchFamily="18" charset="0"/>
                <a:cs typeface="Arial" charset="0"/>
              </a:rPr>
              <a:t>Repeated addition</a:t>
            </a:r>
          </a:p>
          <a:p>
            <a:pPr marL="514350" indent="-514350" fontAlgn="base">
              <a:spcBef>
                <a:spcPct val="0"/>
              </a:spcBef>
              <a:spcAft>
                <a:spcPct val="0"/>
              </a:spcAft>
              <a:buFontTx/>
              <a:buAutoNum type="arabicPeriod"/>
              <a:defRPr/>
            </a:pPr>
            <a:r>
              <a:rPr lang="en-US" sz="4000" dirty="0">
                <a:solidFill>
                  <a:prstClr val="white"/>
                </a:solidFill>
                <a:latin typeface="Times New Roman" pitchFamily="18" charset="0"/>
                <a:cs typeface="Arial" charset="0"/>
              </a:rPr>
              <a:t>Array models</a:t>
            </a:r>
          </a:p>
          <a:p>
            <a:pPr marL="514350" indent="-514350" fontAlgn="base">
              <a:spcBef>
                <a:spcPct val="0"/>
              </a:spcBef>
              <a:spcAft>
                <a:spcPct val="0"/>
              </a:spcAft>
              <a:buFontTx/>
              <a:buAutoNum type="arabicPeriod"/>
              <a:defRPr/>
            </a:pPr>
            <a:r>
              <a:rPr lang="en-US" sz="4000" dirty="0">
                <a:solidFill>
                  <a:prstClr val="white"/>
                </a:solidFill>
                <a:latin typeface="Times New Roman" pitchFamily="18" charset="0"/>
                <a:cs typeface="Arial" charset="0"/>
              </a:rPr>
              <a:t>Skip counting</a:t>
            </a:r>
          </a:p>
          <a:p>
            <a:pPr marL="514350" indent="-514350" fontAlgn="base">
              <a:spcBef>
                <a:spcPct val="0"/>
              </a:spcBef>
              <a:spcAft>
                <a:spcPct val="0"/>
              </a:spcAft>
              <a:buFontTx/>
              <a:buAutoNum type="arabicPeriod"/>
              <a:defRPr/>
            </a:pPr>
            <a:r>
              <a:rPr lang="en-US" sz="4000" dirty="0">
                <a:solidFill>
                  <a:prstClr val="white"/>
                </a:solidFill>
                <a:latin typeface="Times New Roman" pitchFamily="18" charset="0"/>
                <a:cs typeface="Arial" charset="0"/>
              </a:rPr>
              <a:t>Equal grouping</a:t>
            </a:r>
          </a:p>
          <a:p>
            <a:pPr fontAlgn="base">
              <a:spcBef>
                <a:spcPct val="0"/>
              </a:spcBef>
              <a:spcAft>
                <a:spcPct val="0"/>
              </a:spcAft>
              <a:defRPr/>
            </a:pPr>
            <a:endParaRPr lang="en-US" sz="4000" dirty="0">
              <a:solidFill>
                <a:srgbClr val="FFFF00"/>
              </a:solidFill>
              <a:latin typeface="Arial" charset="0"/>
              <a:cs typeface="Arial" charset="0"/>
            </a:endParaRPr>
          </a:p>
        </p:txBody>
      </p:sp>
    </p:spTree>
    <p:extLst>
      <p:ext uri="{BB962C8B-B14F-4D97-AF65-F5344CB8AC3E}">
        <p14:creationId xmlns:p14="http://schemas.microsoft.com/office/powerpoint/2010/main" val="3994537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altLang="en-US" smtClean="0"/>
              <a:t>Let’s Review!</a:t>
            </a:r>
          </a:p>
        </p:txBody>
      </p:sp>
      <p:sp>
        <p:nvSpPr>
          <p:cNvPr id="9219" name="Content Placeholder 2"/>
          <p:cNvSpPr>
            <a:spLocks noGrp="1"/>
          </p:cNvSpPr>
          <p:nvPr>
            <p:ph idx="1"/>
          </p:nvPr>
        </p:nvSpPr>
        <p:spPr/>
        <p:txBody>
          <a:bodyPr/>
          <a:lstStyle/>
          <a:p>
            <a:r>
              <a:rPr lang="en-US" altLang="en-US" smtClean="0">
                <a:latin typeface="Arial" panose="020B0604020202020204" pitchFamily="34" charset="0"/>
              </a:rPr>
              <a:t>Read each question carefully and choose the best answer choice.</a:t>
            </a:r>
          </a:p>
          <a:p>
            <a:r>
              <a:rPr lang="en-US" altLang="en-US" smtClean="0">
                <a:latin typeface="Arial" panose="020B0604020202020204" pitchFamily="34" charset="0"/>
              </a:rPr>
              <a:t>You must show your math thinking for each question. </a:t>
            </a:r>
          </a:p>
          <a:p>
            <a:r>
              <a:rPr lang="en-US" altLang="en-US" smtClean="0">
                <a:latin typeface="Arial" panose="020B0604020202020204" pitchFamily="34" charset="0"/>
              </a:rPr>
              <a:t>You have 10 minutes, so use your time wisely.  </a:t>
            </a:r>
          </a:p>
          <a:p>
            <a:endParaRPr lang="en-US" altLang="en-US" smtClean="0">
              <a:latin typeface="Arial" panose="020B0604020202020204" pitchFamily="34" charset="0"/>
            </a:endParaRPr>
          </a:p>
        </p:txBody>
      </p:sp>
      <p:sp>
        <p:nvSpPr>
          <p:cNvPr id="4" name="Date Placeholder 3"/>
          <p:cNvSpPr>
            <a:spLocks noGrp="1"/>
          </p:cNvSpPr>
          <p:nvPr>
            <p:ph type="dt" sz="quarter" idx="10"/>
          </p:nvPr>
        </p:nvSpPr>
        <p:spPr/>
        <p:txBody>
          <a:body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6D4AE20-BEED-4D4F-97F8-F3CA8D291E0D}" type="slidenum">
              <a:rPr lang="en-US" altLang="en-US">
                <a:solidFill>
                  <a:srgbClr val="FFFF00"/>
                </a:solidFill>
                <a:latin typeface="Calibri" panose="020F0502020204030204" pitchFamily="34" charset="0"/>
              </a:rPr>
              <a:pPr eaLnBrk="1" hangingPunct="1"/>
              <a:t>21</a:t>
            </a:fld>
            <a:endParaRPr lang="en-US" altLang="en-US">
              <a:solidFill>
                <a:srgbClr val="FFFF00"/>
              </a:solidFill>
              <a:latin typeface="Calibri" panose="020F0502020204030204" pitchFamily="34" charset="0"/>
            </a:endParaRPr>
          </a:p>
        </p:txBody>
      </p:sp>
    </p:spTree>
    <p:extLst>
      <p:ext uri="{BB962C8B-B14F-4D97-AF65-F5344CB8AC3E}">
        <p14:creationId xmlns:p14="http://schemas.microsoft.com/office/powerpoint/2010/main" val="3801656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429902129"/>
              </p:ext>
            </p:extLst>
          </p:nvPr>
        </p:nvGraphicFramePr>
        <p:xfrm>
          <a:off x="1905000" y="609601"/>
          <a:ext cx="8229600" cy="5394960"/>
        </p:xfrm>
        <a:graphic>
          <a:graphicData uri="http://schemas.openxmlformats.org/drawingml/2006/table">
            <a:tbl>
              <a:tblPr firstRow="1" bandRow="1">
                <a:tableStyleId>{D7AC3CCA-C797-4891-BE02-D94E43425B78}</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4479941">
                <a:tc>
                  <a:txBody>
                    <a:bodyPr/>
                    <a:lstStyle/>
                    <a:p>
                      <a:pPr marL="342900" indent="-342900">
                        <a:buAutoNum type="arabicPeriod"/>
                      </a:pPr>
                      <a:r>
                        <a:rPr lang="en-US" sz="1800" dirty="0" smtClean="0"/>
                        <a:t>There are 9 students in the computer lab.</a:t>
                      </a:r>
                      <a:r>
                        <a:rPr lang="en-US" sz="1800" baseline="0" dirty="0" smtClean="0"/>
                        <a:t>  There are 36 students in the library.  How many more students are there in the library than in the computer lab?</a:t>
                      </a:r>
                    </a:p>
                    <a:p>
                      <a:pPr marL="342900" indent="-342900">
                        <a:buAutoNum type="alphaUcPeriod"/>
                      </a:pPr>
                      <a:r>
                        <a:rPr lang="en-US" sz="1800" baseline="0" dirty="0" smtClean="0"/>
                        <a:t>4</a:t>
                      </a:r>
                    </a:p>
                    <a:p>
                      <a:pPr marL="342900" indent="-342900">
                        <a:buAutoNum type="alphaUcPeriod"/>
                      </a:pPr>
                      <a:r>
                        <a:rPr lang="en-US" sz="1800" baseline="0" dirty="0" smtClean="0"/>
                        <a:t>27</a:t>
                      </a:r>
                    </a:p>
                    <a:p>
                      <a:pPr marL="342900" indent="-342900">
                        <a:buAutoNum type="alphaUcPeriod"/>
                      </a:pPr>
                      <a:r>
                        <a:rPr lang="en-US" sz="1800" baseline="0" dirty="0" smtClean="0"/>
                        <a:t>45</a:t>
                      </a:r>
                    </a:p>
                    <a:p>
                      <a:pPr marL="342900" indent="-342900">
                        <a:buAutoNum type="alphaUcPeriod"/>
                      </a:pPr>
                      <a:r>
                        <a:rPr lang="en-US" sz="1800" baseline="0" dirty="0" smtClean="0"/>
                        <a:t>324</a:t>
                      </a:r>
                      <a:endParaRPr lang="en-US" sz="1800" dirty="0"/>
                    </a:p>
                  </a:txBody>
                  <a:tcPr/>
                </a:tc>
                <a:tc>
                  <a:txBody>
                    <a:bodyPr/>
                    <a:lstStyle/>
                    <a:p>
                      <a:r>
                        <a:rPr lang="en-US" sz="1800" dirty="0" smtClean="0"/>
                        <a:t>2. Meg had 34 red beads.  She had 17 green beads.  Then, Meg</a:t>
                      </a:r>
                      <a:r>
                        <a:rPr lang="en-US" sz="1800" baseline="0" dirty="0" smtClean="0"/>
                        <a:t> gave </a:t>
                      </a:r>
                      <a:r>
                        <a:rPr lang="en-US" sz="1800" dirty="0" smtClean="0"/>
                        <a:t>12 of her beads to Ava.  How many beads does Meg have left</a:t>
                      </a:r>
                      <a:r>
                        <a:rPr lang="en-US" sz="1800" baseline="0" dirty="0" smtClean="0"/>
                        <a:t>?</a:t>
                      </a:r>
                    </a:p>
                    <a:p>
                      <a:pPr marL="342900" indent="-342900">
                        <a:buAutoNum type="alphaUcPeriod"/>
                      </a:pPr>
                      <a:r>
                        <a:rPr lang="en-US" sz="1800" baseline="0" dirty="0" smtClean="0"/>
                        <a:t>63</a:t>
                      </a:r>
                    </a:p>
                    <a:p>
                      <a:pPr marL="342900" indent="-342900">
                        <a:buAutoNum type="alphaUcPeriod"/>
                      </a:pPr>
                      <a:r>
                        <a:rPr lang="en-US" sz="1800" baseline="0" dirty="0" smtClean="0"/>
                        <a:t>41</a:t>
                      </a:r>
                    </a:p>
                    <a:p>
                      <a:pPr marL="342900" indent="-342900">
                        <a:buAutoNum type="alphaUcPeriod"/>
                      </a:pPr>
                      <a:r>
                        <a:rPr lang="en-US" sz="1800" baseline="0" dirty="0" smtClean="0"/>
                        <a:t>39</a:t>
                      </a:r>
                    </a:p>
                    <a:p>
                      <a:pPr marL="342900" indent="-342900">
                        <a:buAutoNum type="alphaUcPeriod"/>
                      </a:pPr>
                      <a:r>
                        <a:rPr lang="en-US" sz="1800" baseline="0" dirty="0" smtClean="0"/>
                        <a:t>5</a:t>
                      </a:r>
                      <a:endParaRPr lang="en-US" sz="1800" dirty="0"/>
                    </a:p>
                  </a:txBody>
                  <a:tcPr/>
                </a:tc>
                <a:tc>
                  <a:txBody>
                    <a:bodyPr/>
                    <a:lstStyle/>
                    <a:p>
                      <a:r>
                        <a:rPr lang="en-US" sz="1800" dirty="0" smtClean="0"/>
                        <a:t>3.</a:t>
                      </a:r>
                      <a:r>
                        <a:rPr lang="en-US" sz="1800" baseline="0" dirty="0" smtClean="0"/>
                        <a:t> A package of toy bugs has 6 spiders and 2 beetles. Ted bought 7 packages.  How many bugs does Ted have? </a:t>
                      </a:r>
                    </a:p>
                    <a:p>
                      <a:pPr marL="342900" indent="-342900">
                        <a:buAutoNum type="alphaUcPeriod"/>
                      </a:pPr>
                      <a:r>
                        <a:rPr lang="en-US" sz="1800" baseline="0" dirty="0" smtClean="0"/>
                        <a:t>28</a:t>
                      </a:r>
                    </a:p>
                    <a:p>
                      <a:pPr marL="342900" indent="-342900">
                        <a:buAutoNum type="alphaUcPeriod"/>
                      </a:pPr>
                      <a:r>
                        <a:rPr lang="en-US" sz="1800" baseline="0" dirty="0" smtClean="0"/>
                        <a:t>42</a:t>
                      </a:r>
                    </a:p>
                    <a:p>
                      <a:pPr marL="342900" indent="-342900">
                        <a:buAutoNum type="alphaUcPeriod"/>
                      </a:pPr>
                      <a:r>
                        <a:rPr lang="en-US" sz="1800" baseline="0" dirty="0" smtClean="0"/>
                        <a:t>56</a:t>
                      </a:r>
                    </a:p>
                    <a:p>
                      <a:pPr marL="342900" indent="-342900">
                        <a:buAutoNum type="alphaUcPeriod"/>
                      </a:pPr>
                      <a:r>
                        <a:rPr lang="en-US" sz="1800" baseline="0" dirty="0" smtClean="0"/>
                        <a:t>84</a:t>
                      </a:r>
                      <a:endParaRPr lang="en-US" sz="1800" dirty="0"/>
                    </a:p>
                  </a:txBody>
                  <a:tcPr/>
                </a:tc>
                <a:tc>
                  <a:txBody>
                    <a:bodyPr/>
                    <a:lstStyle/>
                    <a:p>
                      <a:pPr marL="0" indent="0">
                        <a:buNone/>
                      </a:pPr>
                      <a:r>
                        <a:rPr lang="en-US" sz="1800" dirty="0" smtClean="0"/>
                        <a:t>4.</a:t>
                      </a:r>
                      <a:r>
                        <a:rPr lang="en-US" sz="1800" baseline="0" dirty="0" smtClean="0"/>
                        <a:t> Mandy needs 40 cards to make invitations for the party.  She has 4 packages of cards.  Each package has 8 cards.  How many more cards does Mandy need?</a:t>
                      </a:r>
                    </a:p>
                    <a:p>
                      <a:pPr marL="342900" indent="-342900">
                        <a:buAutoNum type="alphaUcPeriod"/>
                      </a:pPr>
                      <a:r>
                        <a:rPr lang="en-US" sz="1800" baseline="0" dirty="0" smtClean="0"/>
                        <a:t>52</a:t>
                      </a:r>
                    </a:p>
                    <a:p>
                      <a:pPr marL="342900" indent="-342900">
                        <a:buAutoNum type="alphaUcPeriod"/>
                      </a:pPr>
                      <a:r>
                        <a:rPr lang="en-US" sz="1800" baseline="0" dirty="0" smtClean="0"/>
                        <a:t>32</a:t>
                      </a:r>
                    </a:p>
                    <a:p>
                      <a:pPr marL="342900" indent="-342900">
                        <a:buAutoNum type="alphaUcPeriod"/>
                      </a:pPr>
                      <a:r>
                        <a:rPr lang="en-US" sz="1800" baseline="0" dirty="0" smtClean="0"/>
                        <a:t>8</a:t>
                      </a:r>
                    </a:p>
                    <a:p>
                      <a:pPr marL="342900" indent="-342900">
                        <a:buAutoNum type="alphaUcPeriod"/>
                      </a:pPr>
                      <a:r>
                        <a:rPr lang="en-US" sz="1800" baseline="0" dirty="0" smtClean="0"/>
                        <a:t>2</a:t>
                      </a:r>
                      <a:endParaRPr lang="en-US" sz="1800" dirty="0"/>
                    </a:p>
                  </a:txBody>
                  <a:tcPr/>
                </a:tc>
                <a:extLst>
                  <a:ext uri="{0D108BD9-81ED-4DB2-BD59-A6C34878D82A}">
                    <a16:rowId xmlns:a16="http://schemas.microsoft.com/office/drawing/2014/main" val="10000"/>
                  </a:ext>
                </a:extLst>
              </a:tr>
              <a:tr h="914384">
                <a:tc gridSpan="4">
                  <a:txBody>
                    <a:bodyPr/>
                    <a:lstStyle/>
                    <a:p>
                      <a:r>
                        <a:rPr lang="en-US" sz="1800" b="1" dirty="0" smtClean="0"/>
                        <a:t>Free Response</a:t>
                      </a:r>
                      <a:r>
                        <a:rPr lang="en-US" sz="1800" dirty="0" smtClean="0"/>
                        <a:t>: Let’s figure our how many chairs there are in the school auditorium.  Each row has 16 chairs.  There are 8 rows.  How many chairs are there in the auditorium?  Solve</a:t>
                      </a:r>
                      <a:r>
                        <a:rPr lang="en-US" sz="1800" baseline="0" dirty="0" smtClean="0"/>
                        <a:t> this problem two different ways.</a:t>
                      </a:r>
                      <a:endParaRPr lang="en-US" sz="1800"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bl>
          </a:graphicData>
        </a:graphic>
      </p:graphicFrame>
      <p:sp>
        <p:nvSpPr>
          <p:cNvPr id="4" name="Date Placeholder 3"/>
          <p:cNvSpPr>
            <a:spLocks noGrp="1"/>
          </p:cNvSpPr>
          <p:nvPr>
            <p:ph type="dt" sz="quarter" idx="10"/>
          </p:nvPr>
        </p:nvSpPr>
        <p:spPr/>
        <p:txBody>
          <a:body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AAB5266-150D-4267-916C-4810CD98095D}" type="slidenum">
              <a:rPr lang="en-US" altLang="en-US">
                <a:solidFill>
                  <a:srgbClr val="FFFF00"/>
                </a:solidFill>
                <a:latin typeface="Calibri" panose="020F0502020204030204" pitchFamily="34" charset="0"/>
              </a:rPr>
              <a:pPr eaLnBrk="1" hangingPunct="1"/>
              <a:t>22</a:t>
            </a:fld>
            <a:endParaRPr lang="en-US" altLang="en-US">
              <a:solidFill>
                <a:srgbClr val="FFFF00"/>
              </a:solidFill>
              <a:latin typeface="Calibri" panose="020F0502020204030204" pitchFamily="34" charset="0"/>
            </a:endParaRPr>
          </a:p>
        </p:txBody>
      </p:sp>
    </p:spTree>
    <p:extLst>
      <p:ext uri="{BB962C8B-B14F-4D97-AF65-F5344CB8AC3E}">
        <p14:creationId xmlns:p14="http://schemas.microsoft.com/office/powerpoint/2010/main" val="2287949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 4</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p>
            <a:fld id="{2AA043D6-944D-41AD-B197-24CA4C70B5F6}" type="slidenum">
              <a:rPr lang="en-US" altLang="en-US" smtClean="0"/>
              <a:pPr/>
              <a:t>23</a:t>
            </a:fld>
            <a:endParaRPr lang="en-US" altLang="en-US"/>
          </a:p>
        </p:txBody>
      </p:sp>
    </p:spTree>
    <p:extLst>
      <p:ext uri="{BB962C8B-B14F-4D97-AF65-F5344CB8AC3E}">
        <p14:creationId xmlns:p14="http://schemas.microsoft.com/office/powerpoint/2010/main" val="11693484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2209800" y="304800"/>
            <a:ext cx="7772400" cy="609600"/>
          </a:xfrm>
        </p:spPr>
        <p:txBody>
          <a:bodyPr/>
          <a:lstStyle/>
          <a:p>
            <a:pPr eaLnBrk="1" hangingPunct="1"/>
            <a:r>
              <a:rPr altLang="en-US" sz="4000"/>
              <a:t>Math Corner-Monday</a:t>
            </a:r>
          </a:p>
        </p:txBody>
      </p:sp>
      <p:sp>
        <p:nvSpPr>
          <p:cNvPr id="4099" name="Text Box 151"/>
          <p:cNvSpPr txBox="1">
            <a:spLocks noChangeArrowheads="1"/>
          </p:cNvSpPr>
          <p:nvPr/>
        </p:nvSpPr>
        <p:spPr bwMode="auto">
          <a:xfrm>
            <a:off x="2057400" y="914400"/>
            <a:ext cx="792480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en-US" sz="4000" dirty="0" smtClean="0">
                <a:solidFill>
                  <a:schemeClr val="bg1"/>
                </a:solidFill>
              </a:rPr>
              <a:t>Corey, Jamal, and Austin have nine markers each.  How many markers do they have combined?  How many more will they need to have 100 markers?</a:t>
            </a:r>
            <a:endParaRPr lang="en-US" altLang="en-US" sz="8000" dirty="0">
              <a:solidFill>
                <a:schemeClr val="bg1"/>
              </a:solidFill>
            </a:endParaRPr>
          </a:p>
          <a:p>
            <a:pPr eaLnBrk="1" fontAlgn="base" hangingPunct="1">
              <a:spcBef>
                <a:spcPct val="0"/>
              </a:spcBef>
              <a:spcAft>
                <a:spcPct val="0"/>
              </a:spcAft>
            </a:pPr>
            <a:endParaRPr lang="en-US" altLang="en-US" sz="3600" i="1" dirty="0">
              <a:solidFill>
                <a:srgbClr val="FFFF00"/>
              </a:solidFill>
            </a:endParaRPr>
          </a:p>
          <a:p>
            <a:pPr eaLnBrk="1" fontAlgn="base" hangingPunct="1">
              <a:spcBef>
                <a:spcPct val="0"/>
              </a:spcBef>
              <a:spcAft>
                <a:spcPct val="0"/>
              </a:spcAft>
            </a:pPr>
            <a:r>
              <a:rPr lang="en-US" altLang="en-US" sz="3600" i="1" dirty="0" smtClean="0">
                <a:solidFill>
                  <a:srgbClr val="FFFF00"/>
                </a:solidFill>
              </a:rPr>
              <a:t>.</a:t>
            </a:r>
            <a:endParaRPr lang="en-US" altLang="en-US" sz="3600" dirty="0">
              <a:solidFill>
                <a:srgbClr val="FFFF00"/>
              </a:solidFill>
            </a:endParaRPr>
          </a:p>
          <a:p>
            <a:pPr eaLnBrk="1" fontAlgn="base" hangingPunct="1">
              <a:spcBef>
                <a:spcPct val="0"/>
              </a:spcBef>
              <a:spcAft>
                <a:spcPct val="0"/>
              </a:spcAft>
            </a:pPr>
            <a:endParaRPr lang="en-US" altLang="en-US" sz="3600" dirty="0">
              <a:solidFill>
                <a:srgbClr val="FFFF00"/>
              </a:solidFill>
            </a:endParaRPr>
          </a:p>
        </p:txBody>
      </p:sp>
      <p:pic>
        <p:nvPicPr>
          <p:cNvPr id="2" name="Picture 1"/>
          <p:cNvPicPr>
            <a:picLocks noChangeAspect="1"/>
          </p:cNvPicPr>
          <p:nvPr/>
        </p:nvPicPr>
        <p:blipFill>
          <a:blip r:embed="rId2"/>
          <a:stretch>
            <a:fillRect/>
          </a:stretch>
        </p:blipFill>
        <p:spPr>
          <a:xfrm>
            <a:off x="7124700" y="3661625"/>
            <a:ext cx="2857500" cy="2857500"/>
          </a:xfrm>
          <a:prstGeom prst="rect">
            <a:avLst/>
          </a:prstGeom>
        </p:spPr>
      </p:pic>
    </p:spTree>
    <p:extLst>
      <p:ext uri="{BB962C8B-B14F-4D97-AF65-F5344CB8AC3E}">
        <p14:creationId xmlns:p14="http://schemas.microsoft.com/office/powerpoint/2010/main" val="37883948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p:cNvSpPr>
          <p:nvPr>
            <p:ph type="title" idx="4294967295"/>
          </p:nvPr>
        </p:nvSpPr>
        <p:spPr>
          <a:xfrm>
            <a:off x="1939925" y="95250"/>
            <a:ext cx="8229600" cy="1143000"/>
          </a:xfrm>
        </p:spPr>
        <p:txBody>
          <a:bodyPr/>
          <a:lstStyle/>
          <a:p>
            <a:pPr eaLnBrk="1" hangingPunct="1"/>
            <a:r>
              <a:rPr altLang="en-US" smtClean="0"/>
              <a:t>Math Corner-Tuesday</a:t>
            </a:r>
          </a:p>
        </p:txBody>
      </p:sp>
      <p:sp>
        <p:nvSpPr>
          <p:cNvPr id="5123" name="Rectangle 35"/>
          <p:cNvSpPr>
            <a:spLocks noChangeArrowheads="1"/>
          </p:cNvSpPr>
          <p:nvPr/>
        </p:nvSpPr>
        <p:spPr bwMode="auto">
          <a:xfrm>
            <a:off x="1676400" y="941389"/>
            <a:ext cx="82296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en-US" sz="3600" dirty="0" smtClean="0">
                <a:solidFill>
                  <a:schemeClr val="bg1"/>
                </a:solidFill>
              </a:rPr>
              <a:t>Peter goes fishing with Danny.  Danny catches 4 big fish and 4 small fish.  Peter catches six times as many fish as Danny.</a:t>
            </a:r>
          </a:p>
          <a:p>
            <a:pPr eaLnBrk="1" fontAlgn="base" hangingPunct="1">
              <a:spcBef>
                <a:spcPct val="0"/>
              </a:spcBef>
              <a:spcAft>
                <a:spcPct val="0"/>
              </a:spcAft>
            </a:pPr>
            <a:endParaRPr lang="en-US" altLang="en-US" sz="3600" dirty="0">
              <a:solidFill>
                <a:schemeClr val="bg1"/>
              </a:solidFill>
            </a:endParaRPr>
          </a:p>
          <a:p>
            <a:pPr eaLnBrk="1" fontAlgn="base" hangingPunct="1">
              <a:spcBef>
                <a:spcPct val="0"/>
              </a:spcBef>
              <a:spcAft>
                <a:spcPct val="0"/>
              </a:spcAft>
            </a:pPr>
            <a:r>
              <a:rPr lang="en-US" altLang="en-US" sz="3600" dirty="0" smtClean="0">
                <a:solidFill>
                  <a:schemeClr val="bg1"/>
                </a:solidFill>
              </a:rPr>
              <a:t>How many fish did Peter catch?</a:t>
            </a:r>
            <a:endParaRPr lang="en-US" altLang="en-US" sz="3600" dirty="0">
              <a:solidFill>
                <a:schemeClr val="bg1"/>
              </a:solidFill>
            </a:endParaRPr>
          </a:p>
          <a:p>
            <a:pPr eaLnBrk="1" fontAlgn="base" hangingPunct="1">
              <a:spcBef>
                <a:spcPct val="0"/>
              </a:spcBef>
              <a:spcAft>
                <a:spcPct val="0"/>
              </a:spcAft>
            </a:pPr>
            <a:endParaRPr lang="en-US" altLang="en-US" sz="3600" dirty="0">
              <a:solidFill>
                <a:schemeClr val="bg1"/>
              </a:solidFill>
            </a:endParaRPr>
          </a:p>
          <a:p>
            <a:pPr eaLnBrk="1" fontAlgn="base" hangingPunct="1">
              <a:spcBef>
                <a:spcPct val="0"/>
              </a:spcBef>
              <a:spcAft>
                <a:spcPct val="0"/>
              </a:spcAft>
            </a:pPr>
            <a:r>
              <a:rPr lang="en-US" altLang="en-US" sz="3600" i="1" dirty="0" smtClean="0">
                <a:solidFill>
                  <a:schemeClr val="bg1"/>
                </a:solidFill>
              </a:rPr>
              <a:t>Solve using at least 2 different strategies.</a:t>
            </a:r>
            <a:endParaRPr lang="en-US" altLang="en-US" sz="3600" i="1" dirty="0">
              <a:solidFill>
                <a:schemeClr val="bg1"/>
              </a:solidFill>
            </a:endParaRPr>
          </a:p>
        </p:txBody>
      </p:sp>
      <p:pic>
        <p:nvPicPr>
          <p:cNvPr id="2" name="Picture 1"/>
          <p:cNvPicPr>
            <a:picLocks noChangeAspect="1"/>
          </p:cNvPicPr>
          <p:nvPr/>
        </p:nvPicPr>
        <p:blipFill>
          <a:blip r:embed="rId2"/>
          <a:stretch>
            <a:fillRect/>
          </a:stretch>
        </p:blipFill>
        <p:spPr>
          <a:xfrm>
            <a:off x="8936037" y="3050766"/>
            <a:ext cx="2466975" cy="1847850"/>
          </a:xfrm>
          <a:prstGeom prst="rect">
            <a:avLst/>
          </a:prstGeom>
        </p:spPr>
      </p:pic>
    </p:spTree>
    <p:extLst>
      <p:ext uri="{BB962C8B-B14F-4D97-AF65-F5344CB8AC3E}">
        <p14:creationId xmlns:p14="http://schemas.microsoft.com/office/powerpoint/2010/main" val="4074747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idx="4294967295"/>
          </p:nvPr>
        </p:nvSpPr>
        <p:spPr/>
        <p:txBody>
          <a:bodyPr/>
          <a:lstStyle/>
          <a:p>
            <a:pPr eaLnBrk="1" hangingPunct="1"/>
            <a:r>
              <a:rPr altLang="en-US" smtClean="0"/>
              <a:t>Math Corner-Wednesday</a:t>
            </a:r>
          </a:p>
        </p:txBody>
      </p:sp>
      <p:sp>
        <p:nvSpPr>
          <p:cNvPr id="6147" name="Rectangle 3"/>
          <p:cNvSpPr>
            <a:spLocks noGrp="1"/>
          </p:cNvSpPr>
          <p:nvPr>
            <p:ph type="body" idx="4294967295"/>
          </p:nvPr>
        </p:nvSpPr>
        <p:spPr>
          <a:xfrm>
            <a:off x="783771" y="1219200"/>
            <a:ext cx="9579429" cy="5105400"/>
          </a:xfrm>
          <a:noFill/>
          <a:ln>
            <a:solidFill>
              <a:schemeClr val="tx1"/>
            </a:solidFill>
            <a:miter lim="800000"/>
            <a:headEnd/>
            <a:tailEnd/>
          </a:ln>
        </p:spPr>
        <p:txBody>
          <a:bodyPr/>
          <a:lstStyle/>
          <a:p>
            <a:pPr eaLnBrk="1" hangingPunct="1">
              <a:buFont typeface="Arial" panose="020B0604020202020204" pitchFamily="34" charset="0"/>
              <a:buNone/>
            </a:pPr>
            <a:r>
              <a:rPr lang="en-US" altLang="en-US" sz="3600" dirty="0" smtClean="0">
                <a:solidFill>
                  <a:schemeClr val="bg1"/>
                </a:solidFill>
                <a:latin typeface="Times New Roman" panose="02020603050405020304" pitchFamily="18" charset="0"/>
              </a:rPr>
              <a:t>Ivan is putting books in his bookcase.  He had already put 74 books in the  bookcase but he has 225 books in all.  How many more books does he have to put in the bookcase</a:t>
            </a:r>
            <a:r>
              <a:rPr lang="en-US" altLang="en-US" sz="3600" dirty="0" smtClean="0">
                <a:solidFill>
                  <a:schemeClr val="bg1"/>
                </a:solidFill>
                <a:latin typeface="Times New Roman" panose="02020603050405020304" pitchFamily="18" charset="0"/>
              </a:rPr>
              <a:t>?</a:t>
            </a:r>
            <a:endParaRPr lang="en-US" altLang="en-US" sz="3600" dirty="0">
              <a:solidFill>
                <a:schemeClr val="bg1"/>
              </a:solidFill>
              <a:latin typeface="Times New Roman" panose="02020603050405020304" pitchFamily="18" charset="0"/>
            </a:endParaRPr>
          </a:p>
          <a:p>
            <a:pPr eaLnBrk="1" hangingPunct="1">
              <a:buFont typeface="Arial" panose="020B0604020202020204" pitchFamily="34" charset="0"/>
              <a:buNone/>
            </a:pPr>
            <a:endParaRPr lang="en-US" altLang="en-US" sz="3600" dirty="0">
              <a:solidFill>
                <a:schemeClr val="bg1"/>
              </a:solidFill>
              <a:latin typeface="Times New Roman" panose="02020603050405020304" pitchFamily="18" charset="0"/>
            </a:endParaRPr>
          </a:p>
          <a:p>
            <a:pPr eaLnBrk="1" hangingPunct="1">
              <a:buFont typeface="Arial" panose="020B0604020202020204" pitchFamily="34" charset="0"/>
              <a:buNone/>
            </a:pPr>
            <a:endParaRPr lang="en-US" altLang="en-US" sz="3600" dirty="0">
              <a:solidFill>
                <a:schemeClr val="bg1"/>
              </a:solidFill>
              <a:latin typeface="Times New Roman" panose="02020603050405020304" pitchFamily="18" charset="0"/>
            </a:endParaRPr>
          </a:p>
          <a:p>
            <a:pPr eaLnBrk="1" hangingPunct="1">
              <a:buFont typeface="Arial" panose="020B0604020202020204" pitchFamily="34" charset="0"/>
              <a:buNone/>
            </a:pPr>
            <a:r>
              <a:rPr lang="en-US" altLang="en-US" sz="3600" dirty="0">
                <a:solidFill>
                  <a:schemeClr val="bg1"/>
                </a:solidFill>
                <a:latin typeface="Times New Roman" panose="02020603050405020304" pitchFamily="18" charset="0"/>
              </a:rPr>
              <a:t>Challenge!  Can you solve it one more way?</a:t>
            </a:r>
            <a:endParaRPr lang="en-US" altLang="en-US" sz="3600" dirty="0">
              <a:solidFill>
                <a:schemeClr val="bg1"/>
              </a:solidFill>
              <a:latin typeface="Comic Sans MS" panose="030F0702030302020204" pitchFamily="66" charset="0"/>
            </a:endParaRPr>
          </a:p>
        </p:txBody>
      </p:sp>
      <p:pic>
        <p:nvPicPr>
          <p:cNvPr id="2" name="Picture 1"/>
          <p:cNvPicPr>
            <a:picLocks noChangeAspect="1"/>
          </p:cNvPicPr>
          <p:nvPr/>
        </p:nvPicPr>
        <p:blipFill>
          <a:blip r:embed="rId2"/>
          <a:stretch>
            <a:fillRect/>
          </a:stretch>
        </p:blipFill>
        <p:spPr>
          <a:xfrm>
            <a:off x="9496425" y="3001849"/>
            <a:ext cx="1733550" cy="2638425"/>
          </a:xfrm>
          <a:prstGeom prst="rect">
            <a:avLst/>
          </a:prstGeom>
        </p:spPr>
      </p:pic>
    </p:spTree>
    <p:extLst>
      <p:ext uri="{BB962C8B-B14F-4D97-AF65-F5344CB8AC3E}">
        <p14:creationId xmlns:p14="http://schemas.microsoft.com/office/powerpoint/2010/main" val="25175415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idx="4294967295"/>
          </p:nvPr>
        </p:nvSpPr>
        <p:spPr>
          <a:xfrm>
            <a:off x="1981200" y="274638"/>
            <a:ext cx="8229600" cy="639762"/>
          </a:xfrm>
        </p:spPr>
        <p:txBody>
          <a:bodyPr/>
          <a:lstStyle/>
          <a:p>
            <a:pPr eaLnBrk="1" hangingPunct="1"/>
            <a:r>
              <a:rPr altLang="en-US" sz="4000"/>
              <a:t>Math Corner-Thursday</a:t>
            </a:r>
          </a:p>
        </p:txBody>
      </p:sp>
      <p:sp>
        <p:nvSpPr>
          <p:cNvPr id="7171" name="Rectangle 3"/>
          <p:cNvSpPr>
            <a:spLocks noGrp="1"/>
          </p:cNvSpPr>
          <p:nvPr>
            <p:ph type="body" idx="4294967295"/>
          </p:nvPr>
        </p:nvSpPr>
        <p:spPr>
          <a:xfrm>
            <a:off x="1981200" y="1066800"/>
            <a:ext cx="8229600" cy="5334000"/>
          </a:xfrm>
        </p:spPr>
        <p:txBody>
          <a:bodyPr/>
          <a:lstStyle/>
          <a:p>
            <a:pPr algn="ctr" eaLnBrk="1" hangingPunct="1">
              <a:buFont typeface="Arial" charset="0"/>
              <a:buNone/>
              <a:defRPr/>
            </a:pPr>
            <a:r>
              <a:rPr lang="en-US" sz="4400" dirty="0">
                <a:solidFill>
                  <a:schemeClr val="bg1"/>
                </a:solidFill>
                <a:latin typeface="Times New Roman" pitchFamily="18" charset="0"/>
                <a:cs typeface="Arial" charset="0"/>
              </a:rPr>
              <a:t>The magic number is:</a:t>
            </a:r>
          </a:p>
          <a:p>
            <a:pPr algn="ctr" eaLnBrk="1" hangingPunct="1">
              <a:buFont typeface="Arial" charset="0"/>
              <a:buNone/>
              <a:defRPr/>
            </a:pPr>
            <a:r>
              <a:rPr lang="en-US" sz="7200" b="1" dirty="0" smtClean="0">
                <a:solidFill>
                  <a:schemeClr val="bg1"/>
                </a:solidFill>
                <a:latin typeface="Times New Roman" pitchFamily="18" charset="0"/>
                <a:cs typeface="Arial" charset="0"/>
              </a:rPr>
              <a:t>48</a:t>
            </a:r>
            <a:endParaRPr lang="en-US" sz="3600" dirty="0">
              <a:solidFill>
                <a:schemeClr val="bg1"/>
              </a:solidFill>
              <a:latin typeface="Times New Roman" pitchFamily="18" charset="0"/>
              <a:cs typeface="Arial" charset="0"/>
            </a:endParaRPr>
          </a:p>
          <a:p>
            <a:pPr marL="914400" indent="-914400" eaLnBrk="1" hangingPunct="1">
              <a:buFont typeface="Arial" charset="0"/>
              <a:buAutoNum type="arabicPeriod"/>
              <a:defRPr/>
            </a:pPr>
            <a:r>
              <a:rPr lang="en-US" sz="3600" dirty="0">
                <a:solidFill>
                  <a:schemeClr val="bg1"/>
                </a:solidFill>
                <a:latin typeface="Times New Roman" pitchFamily="18" charset="0"/>
                <a:cs typeface="Arial" charset="0"/>
              </a:rPr>
              <a:t>Figure out a way to reach this product using repeated addition.</a:t>
            </a:r>
          </a:p>
          <a:p>
            <a:pPr marL="914400" indent="-914400" eaLnBrk="1" hangingPunct="1">
              <a:buFont typeface="Arial" charset="0"/>
              <a:buAutoNum type="arabicPeriod"/>
              <a:defRPr/>
            </a:pPr>
            <a:r>
              <a:rPr lang="en-US" sz="3600" dirty="0">
                <a:solidFill>
                  <a:schemeClr val="bg1"/>
                </a:solidFill>
                <a:latin typeface="Times New Roman" pitchFamily="18" charset="0"/>
                <a:cs typeface="Arial" charset="0"/>
              </a:rPr>
              <a:t>Figure out a way to reach this QUOTIENT using repeated subtraction.</a:t>
            </a:r>
          </a:p>
        </p:txBody>
      </p:sp>
      <p:sp>
        <p:nvSpPr>
          <p:cNvPr id="7172" name="Rectangle 36"/>
          <p:cNvSpPr>
            <a:spLocks noChangeArrowheads="1"/>
          </p:cNvSpPr>
          <p:nvPr/>
        </p:nvSpPr>
        <p:spPr bwMode="auto">
          <a:xfrm>
            <a:off x="5257801" y="434340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Tree>
    <p:extLst>
      <p:ext uri="{BB962C8B-B14F-4D97-AF65-F5344CB8AC3E}">
        <p14:creationId xmlns:p14="http://schemas.microsoft.com/office/powerpoint/2010/main" val="35142635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a:xfrm>
            <a:off x="1981200" y="76200"/>
            <a:ext cx="8229600" cy="1143000"/>
          </a:xfrm>
        </p:spPr>
        <p:txBody>
          <a:bodyPr/>
          <a:lstStyle/>
          <a:p>
            <a:pPr eaLnBrk="1" hangingPunct="1"/>
            <a:r>
              <a:rPr altLang="en-US" smtClean="0"/>
              <a:t>Math Corner-Friday</a:t>
            </a:r>
          </a:p>
        </p:txBody>
      </p:sp>
      <p:sp>
        <p:nvSpPr>
          <p:cNvPr id="8195" name="Rectangle 3"/>
          <p:cNvSpPr>
            <a:spLocks noGrp="1"/>
          </p:cNvSpPr>
          <p:nvPr>
            <p:ph type="body" idx="4294967295"/>
          </p:nvPr>
        </p:nvSpPr>
        <p:spPr/>
        <p:txBody>
          <a:bodyPr/>
          <a:lstStyle/>
          <a:p>
            <a:pPr eaLnBrk="1" hangingPunct="1">
              <a:buFont typeface="Arial" panose="020B0604020202020204" pitchFamily="34" charset="0"/>
              <a:buNone/>
            </a:pPr>
            <a:endParaRPr lang="en-US" altLang="en-US" sz="3600">
              <a:latin typeface="Comic Sans MS" panose="030F0702030302020204" pitchFamily="66" charset="0"/>
            </a:endParaRPr>
          </a:p>
          <a:p>
            <a:pPr eaLnBrk="1" hangingPunct="1">
              <a:buFont typeface="Arial" panose="020B0604020202020204" pitchFamily="34" charset="0"/>
              <a:buNone/>
            </a:pPr>
            <a:endParaRPr lang="en-US" altLang="en-US" sz="4800">
              <a:latin typeface="Comic Sans MS" panose="030F0702030302020204" pitchFamily="66" charset="0"/>
            </a:endParaRPr>
          </a:p>
          <a:p>
            <a:pPr eaLnBrk="1" hangingPunct="1">
              <a:buFont typeface="Arial" panose="020B0604020202020204" pitchFamily="34" charset="0"/>
              <a:buNone/>
            </a:pPr>
            <a:endParaRPr lang="en-US" altLang="en-US" sz="4800">
              <a:latin typeface="Comic Sans MS" panose="030F0702030302020204" pitchFamily="66" charset="0"/>
            </a:endParaRPr>
          </a:p>
        </p:txBody>
      </p:sp>
      <p:sp>
        <p:nvSpPr>
          <p:cNvPr id="8196" name="Rectangle 33"/>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197" name="Rectangle 35"/>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198" name="Rectangle 3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199" name="Rectangle 3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0" name="Rectangle 4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1" name="Rectangle 46"/>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2" name="Rectangle 48"/>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3" name="Rectangle 50"/>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4" name="Rectangle 52"/>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5" name="Rectangle 5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6" name="Rectangle 5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7" name="Rectangle 5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8" name="Rectangle 61"/>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9" name="Rectangle 181"/>
          <p:cNvSpPr>
            <a:spLocks noChangeArrowheads="1"/>
          </p:cNvSpPr>
          <p:nvPr/>
        </p:nvSpPr>
        <p:spPr bwMode="auto">
          <a:xfrm>
            <a:off x="1828800" y="850901"/>
            <a:ext cx="8229600" cy="677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fontAlgn="base">
              <a:spcBef>
                <a:spcPct val="0"/>
              </a:spcBef>
              <a:spcAft>
                <a:spcPct val="0"/>
              </a:spcAft>
              <a:buFont typeface="Arial" charset="0"/>
              <a:buNone/>
              <a:defRPr/>
            </a:pPr>
            <a:r>
              <a:rPr lang="en-US" sz="4400" dirty="0">
                <a:solidFill>
                  <a:schemeClr val="bg1"/>
                </a:solidFill>
                <a:latin typeface="Times New Roman" pitchFamily="18" charset="0"/>
                <a:cs typeface="Arial" charset="0"/>
              </a:rPr>
              <a:t>The magic number is:</a:t>
            </a:r>
          </a:p>
          <a:p>
            <a:pPr algn="ctr" fontAlgn="base">
              <a:spcBef>
                <a:spcPct val="0"/>
              </a:spcBef>
              <a:spcAft>
                <a:spcPct val="0"/>
              </a:spcAft>
              <a:buFont typeface="Arial" charset="0"/>
              <a:buNone/>
              <a:defRPr/>
            </a:pPr>
            <a:r>
              <a:rPr lang="en-US" sz="7200" b="1" dirty="0">
                <a:solidFill>
                  <a:schemeClr val="bg1"/>
                </a:solidFill>
                <a:latin typeface="Times New Roman" pitchFamily="18" charset="0"/>
                <a:cs typeface="Arial" charset="0"/>
              </a:rPr>
              <a:t>36</a:t>
            </a:r>
            <a:endParaRPr lang="en-US" sz="7200" dirty="0">
              <a:solidFill>
                <a:schemeClr val="bg1"/>
              </a:solidFill>
              <a:latin typeface="Times New Roman" pitchFamily="18" charset="0"/>
              <a:cs typeface="Arial" charset="0"/>
            </a:endParaRPr>
          </a:p>
          <a:p>
            <a:pPr marL="914400" indent="-914400" fontAlgn="base">
              <a:spcBef>
                <a:spcPct val="0"/>
              </a:spcBef>
              <a:spcAft>
                <a:spcPct val="0"/>
              </a:spcAft>
              <a:buFont typeface="Arial" charset="0"/>
              <a:buAutoNum type="arabicPeriod"/>
              <a:defRPr/>
            </a:pPr>
            <a:r>
              <a:rPr lang="en-US" sz="4400" dirty="0">
                <a:solidFill>
                  <a:schemeClr val="bg1"/>
                </a:solidFill>
                <a:latin typeface="Times New Roman" pitchFamily="18" charset="0"/>
                <a:cs typeface="Arial" charset="0"/>
              </a:rPr>
              <a:t>Figure out a way to reach this product using repeated addition.</a:t>
            </a:r>
          </a:p>
          <a:p>
            <a:pPr marL="914400" indent="-914400" fontAlgn="base">
              <a:spcBef>
                <a:spcPct val="0"/>
              </a:spcBef>
              <a:spcAft>
                <a:spcPct val="0"/>
              </a:spcAft>
              <a:buFont typeface="Arial" charset="0"/>
              <a:buAutoNum type="arabicPeriod"/>
              <a:defRPr/>
            </a:pPr>
            <a:r>
              <a:rPr lang="en-US" sz="4400" dirty="0">
                <a:solidFill>
                  <a:schemeClr val="bg1"/>
                </a:solidFill>
                <a:latin typeface="Times New Roman" pitchFamily="18" charset="0"/>
                <a:cs typeface="Arial" charset="0"/>
              </a:rPr>
              <a:t>Figure out a way to reach this QUOTIENT using repeated subtraction.</a:t>
            </a:r>
          </a:p>
          <a:p>
            <a:pPr fontAlgn="base">
              <a:spcBef>
                <a:spcPct val="0"/>
              </a:spcBef>
              <a:spcAft>
                <a:spcPct val="0"/>
              </a:spcAft>
              <a:defRPr/>
            </a:pPr>
            <a:endParaRPr lang="en-US" sz="5400" dirty="0">
              <a:solidFill>
                <a:srgbClr val="FFFF00"/>
              </a:solidFill>
              <a:latin typeface="Arial" charset="0"/>
              <a:cs typeface="Arial" charset="0"/>
            </a:endParaRPr>
          </a:p>
        </p:txBody>
      </p:sp>
    </p:spTree>
    <p:extLst>
      <p:ext uri="{BB962C8B-B14F-4D97-AF65-F5344CB8AC3E}">
        <p14:creationId xmlns:p14="http://schemas.microsoft.com/office/powerpoint/2010/main" val="2533684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p:cNvSpPr>
          <p:nvPr>
            <p:ph type="title" idx="4294967295"/>
          </p:nvPr>
        </p:nvSpPr>
        <p:spPr/>
        <p:txBody>
          <a:bodyPr/>
          <a:lstStyle/>
          <a:p>
            <a:pPr eaLnBrk="1" hangingPunct="1"/>
            <a:r>
              <a:rPr altLang="en-US" smtClean="0"/>
              <a:t>Math Corner-Tuesday</a:t>
            </a:r>
          </a:p>
        </p:txBody>
      </p:sp>
      <p:sp>
        <p:nvSpPr>
          <p:cNvPr id="5123" name="Rectangle 35"/>
          <p:cNvSpPr>
            <a:spLocks noChangeArrowheads="1"/>
          </p:cNvSpPr>
          <p:nvPr/>
        </p:nvSpPr>
        <p:spPr bwMode="auto">
          <a:xfrm>
            <a:off x="609600" y="1171575"/>
            <a:ext cx="11439832"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base">
              <a:spcBef>
                <a:spcPct val="0"/>
              </a:spcBef>
              <a:spcAft>
                <a:spcPct val="0"/>
              </a:spcAft>
              <a:defRPr/>
            </a:pPr>
            <a:r>
              <a:rPr lang="en-US" sz="3200" dirty="0">
                <a:solidFill>
                  <a:prstClr val="white"/>
                </a:solidFill>
                <a:latin typeface="Arial" charset="0"/>
                <a:cs typeface="Arial" charset="0"/>
              </a:rPr>
              <a:t>Solve this problem two different ways. </a:t>
            </a:r>
            <a:r>
              <a:rPr lang="en-US" sz="3200" dirty="0" smtClean="0">
                <a:solidFill>
                  <a:prstClr val="white"/>
                </a:solidFill>
                <a:latin typeface="Arial" charset="0"/>
                <a:cs typeface="Arial" charset="0"/>
              </a:rPr>
              <a:t> Use pictures, numbers, and words.</a:t>
            </a:r>
            <a:endParaRPr lang="en-US" sz="3200" dirty="0" smtClean="0">
              <a:solidFill>
                <a:prstClr val="white"/>
              </a:solidFill>
              <a:latin typeface="Arial" charset="0"/>
              <a:cs typeface="Arial" charset="0"/>
            </a:endParaRPr>
          </a:p>
          <a:p>
            <a:pPr fontAlgn="base">
              <a:spcBef>
                <a:spcPct val="0"/>
              </a:spcBef>
              <a:spcAft>
                <a:spcPct val="0"/>
              </a:spcAft>
              <a:defRPr/>
            </a:pPr>
            <a:endParaRPr lang="en-US" sz="3200" dirty="0">
              <a:solidFill>
                <a:prstClr val="white"/>
              </a:solidFill>
              <a:latin typeface="Arial" charset="0"/>
              <a:cs typeface="Arial" charset="0"/>
            </a:endParaRPr>
          </a:p>
          <a:p>
            <a:pPr fontAlgn="base">
              <a:spcBef>
                <a:spcPct val="0"/>
              </a:spcBef>
              <a:spcAft>
                <a:spcPct val="0"/>
              </a:spcAft>
              <a:defRPr/>
            </a:pPr>
            <a:r>
              <a:rPr lang="en-US" sz="3200" dirty="0" smtClean="0">
                <a:solidFill>
                  <a:prstClr val="white"/>
                </a:solidFill>
                <a:latin typeface="Arial" charset="0"/>
                <a:cs typeface="Arial" charset="0"/>
              </a:rPr>
              <a:t> 1.  How </a:t>
            </a:r>
            <a:r>
              <a:rPr lang="en-US" sz="3200" dirty="0">
                <a:solidFill>
                  <a:prstClr val="white"/>
                </a:solidFill>
                <a:latin typeface="Arial" charset="0"/>
                <a:cs typeface="Arial" charset="0"/>
              </a:rPr>
              <a:t>many legs are there on </a:t>
            </a:r>
            <a:r>
              <a:rPr lang="en-US" sz="3200" dirty="0" smtClean="0">
                <a:solidFill>
                  <a:prstClr val="white"/>
                </a:solidFill>
                <a:latin typeface="Arial" charset="0"/>
                <a:cs typeface="Arial" charset="0"/>
              </a:rPr>
              <a:t>nine </a:t>
            </a:r>
            <a:r>
              <a:rPr lang="en-US" sz="3200" dirty="0">
                <a:solidFill>
                  <a:prstClr val="white"/>
                </a:solidFill>
                <a:latin typeface="Arial" charset="0"/>
                <a:cs typeface="Arial" charset="0"/>
              </a:rPr>
              <a:t>birds and </a:t>
            </a:r>
            <a:r>
              <a:rPr lang="en-US" sz="3200" dirty="0" smtClean="0">
                <a:solidFill>
                  <a:prstClr val="white"/>
                </a:solidFill>
                <a:latin typeface="Arial" charset="0"/>
                <a:cs typeface="Arial" charset="0"/>
              </a:rPr>
              <a:t>seven </a:t>
            </a:r>
            <a:r>
              <a:rPr lang="en-US" sz="3200" dirty="0">
                <a:solidFill>
                  <a:prstClr val="white"/>
                </a:solidFill>
                <a:latin typeface="Arial" charset="0"/>
                <a:cs typeface="Arial" charset="0"/>
              </a:rPr>
              <a:t>dogs?</a:t>
            </a:r>
          </a:p>
          <a:p>
            <a:pPr fontAlgn="base">
              <a:spcBef>
                <a:spcPct val="0"/>
              </a:spcBef>
              <a:spcAft>
                <a:spcPct val="0"/>
              </a:spcAft>
              <a:defRPr/>
            </a:pPr>
            <a:r>
              <a:rPr lang="en-US" sz="3200" dirty="0" smtClean="0">
                <a:solidFill>
                  <a:prstClr val="white"/>
                </a:solidFill>
                <a:latin typeface="Arial" charset="0"/>
                <a:cs typeface="Arial" charset="0"/>
              </a:rPr>
              <a:t>2.  How </a:t>
            </a:r>
            <a:r>
              <a:rPr lang="en-US" sz="3200" dirty="0">
                <a:solidFill>
                  <a:prstClr val="white"/>
                </a:solidFill>
                <a:latin typeface="Arial" charset="0"/>
                <a:cs typeface="Arial" charset="0"/>
              </a:rPr>
              <a:t>many more legs would be needed to equal 100?</a:t>
            </a:r>
          </a:p>
          <a:p>
            <a:pPr fontAlgn="base">
              <a:spcBef>
                <a:spcPct val="0"/>
              </a:spcBef>
              <a:spcAft>
                <a:spcPct val="0"/>
              </a:spcAft>
              <a:defRPr/>
            </a:pPr>
            <a:endParaRPr lang="en-US" sz="6000" dirty="0">
              <a:solidFill>
                <a:srgbClr val="FFFF00"/>
              </a:solidFill>
              <a:latin typeface="Arial" charset="0"/>
              <a:cs typeface="Arial" charset="0"/>
            </a:endParaRPr>
          </a:p>
          <a:p>
            <a:pPr fontAlgn="base">
              <a:spcBef>
                <a:spcPct val="0"/>
              </a:spcBef>
              <a:spcAft>
                <a:spcPct val="0"/>
              </a:spcAft>
              <a:defRPr/>
            </a:pPr>
            <a:endParaRPr lang="en-US" sz="6000" dirty="0">
              <a:solidFill>
                <a:srgbClr val="FFFF00"/>
              </a:solidFill>
              <a:latin typeface="Arial" charset="0"/>
              <a:cs typeface="Arial" charset="0"/>
            </a:endParaRPr>
          </a:p>
          <a:p>
            <a:pPr fontAlgn="base">
              <a:spcBef>
                <a:spcPct val="0"/>
              </a:spcBef>
              <a:spcAft>
                <a:spcPct val="0"/>
              </a:spcAft>
              <a:defRPr/>
            </a:pPr>
            <a:endParaRPr lang="en-US" sz="6000" dirty="0">
              <a:solidFill>
                <a:srgbClr val="FFFF00"/>
              </a:solidFill>
              <a:latin typeface="Arial" charset="0"/>
              <a:cs typeface="Arial" charset="0"/>
            </a:endParaRPr>
          </a:p>
        </p:txBody>
      </p:sp>
      <p:pic>
        <p:nvPicPr>
          <p:cNvPr id="5124" name="Picture 15" descr="C:\Documents and Settings\christinafreeman\Local Settings\Temporary Internet Files\Content.IE5\CMPSG1IN\MC90038259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0299" y="3829319"/>
            <a:ext cx="2352540" cy="2352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16" descr="C:\Documents and Settings\christinafreeman\Local Settings\Temporary Internet Files\Content.IE5\3FUFRBKS\MC90041748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61539" y="3661892"/>
            <a:ext cx="1985492" cy="2368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9239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p:cNvSpPr>
          <p:nvPr>
            <p:ph type="title" idx="4294967295"/>
          </p:nvPr>
        </p:nvSpPr>
        <p:spPr>
          <a:xfrm>
            <a:off x="1981200" y="-25400"/>
            <a:ext cx="8229600" cy="1143000"/>
          </a:xfrm>
        </p:spPr>
        <p:txBody>
          <a:bodyPr/>
          <a:lstStyle/>
          <a:p>
            <a:pPr eaLnBrk="1" hangingPunct="1"/>
            <a:r>
              <a:rPr altLang="en-US" dirty="0" smtClean="0"/>
              <a:t>Math Corner-Wednesday</a:t>
            </a:r>
          </a:p>
        </p:txBody>
      </p:sp>
      <p:sp>
        <p:nvSpPr>
          <p:cNvPr id="5123" name="Rectangle 35"/>
          <p:cNvSpPr>
            <a:spLocks noChangeArrowheads="1"/>
          </p:cNvSpPr>
          <p:nvPr/>
        </p:nvSpPr>
        <p:spPr bwMode="auto">
          <a:xfrm>
            <a:off x="914400" y="1483217"/>
            <a:ext cx="10840065"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Ms.  Freeman is buying cookies for her class.  </a:t>
            </a:r>
            <a:endParaRPr kumimoji="0" lang="en-US" altLang="en-US" sz="32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2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She </a:t>
            </a:r>
            <a:r>
              <a:rPr kumimoji="0" lang="en-US" altLang="en-US"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has 18 children and wants each child </a:t>
            </a:r>
            <a:r>
              <a:rPr kumimoji="0" lang="en-US" altLang="en-US" sz="32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                             to </a:t>
            </a:r>
            <a:r>
              <a:rPr kumimoji="0" lang="en-US" altLang="en-US"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receive 3 cookies.  </a:t>
            </a:r>
            <a:endParaRPr kumimoji="0" lang="en-US" altLang="en-US" sz="32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2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How </a:t>
            </a:r>
            <a:r>
              <a:rPr kumimoji="0" lang="en-US" altLang="en-US"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many cookies does she need to buy? </a:t>
            </a:r>
            <a:endParaRPr kumimoji="0" lang="en-US" altLang="en-US" sz="32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2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Explain </a:t>
            </a:r>
            <a:r>
              <a:rPr kumimoji="0" lang="en-US" altLang="en-US"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your </a:t>
            </a:r>
            <a:r>
              <a:rPr kumimoji="0" lang="en-US" altLang="en-US" sz="32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thinking using pictures,</a:t>
            </a:r>
            <a:r>
              <a:rPr kumimoji="0" lang="en-US" altLang="en-US" sz="3200" b="0" i="0" u="none" strike="noStrike" kern="1200" cap="none" spc="0" normalizeH="0" noProof="0" dirty="0" smtClean="0">
                <a:ln>
                  <a:noFill/>
                </a:ln>
                <a:solidFill>
                  <a:prstClr val="white"/>
                </a:solidFill>
                <a:effectLst/>
                <a:uLnTx/>
                <a:uFillTx/>
                <a:latin typeface="Arial" panose="020B0604020202020204" pitchFamily="34" charset="0"/>
                <a:ea typeface="+mn-ea"/>
                <a:cs typeface="Arial" panose="020B0604020202020204" pitchFamily="34" charset="0"/>
              </a:rPr>
              <a:t> numbers, and words</a:t>
            </a:r>
            <a:r>
              <a:rPr kumimoji="0" lang="en-US" altLang="en-US" sz="32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a:t>
            </a:r>
            <a:endParaRPr kumimoji="0" lang="en-US" altLang="en-US"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2800" b="0" i="1"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2800" b="0" i="1"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600" b="0" i="1"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pic>
        <p:nvPicPr>
          <p:cNvPr id="5124" name="Picture 6" descr="C:\Documents and Settings\christinafreeman\Local Settings\Temporary Internet Files\Content.IE5\3MMHMEGK\MC90043627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7071" y="4274194"/>
            <a:ext cx="1509713" cy="150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7925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idx="4294967295"/>
          </p:nvPr>
        </p:nvSpPr>
        <p:spPr>
          <a:xfrm>
            <a:off x="1981200" y="0"/>
            <a:ext cx="8229600" cy="1143000"/>
          </a:xfrm>
        </p:spPr>
        <p:txBody>
          <a:bodyPr/>
          <a:lstStyle/>
          <a:p>
            <a:pPr eaLnBrk="1" hangingPunct="1"/>
            <a:r>
              <a:rPr altLang="en-US" smtClean="0"/>
              <a:t>Math Corner-Thursday</a:t>
            </a:r>
          </a:p>
        </p:txBody>
      </p:sp>
      <p:sp>
        <p:nvSpPr>
          <p:cNvPr id="7171" name="Rectangle 3"/>
          <p:cNvSpPr>
            <a:spLocks noGrp="1"/>
          </p:cNvSpPr>
          <p:nvPr>
            <p:ph type="body" idx="4294967295"/>
          </p:nvPr>
        </p:nvSpPr>
        <p:spPr>
          <a:xfrm>
            <a:off x="1752599" y="828675"/>
            <a:ext cx="9181563" cy="5105400"/>
          </a:xfrm>
          <a:ln>
            <a:noFill/>
            <a:miter lim="800000"/>
            <a:headEnd/>
            <a:tailEnd/>
          </a:ln>
        </p:spPr>
        <p:txBody>
          <a:bodyPr/>
          <a:lstStyle/>
          <a:p>
            <a:pPr algn="ctr" eaLnBrk="1" hangingPunct="1">
              <a:lnSpc>
                <a:spcPct val="90000"/>
              </a:lnSpc>
              <a:buFont typeface="Arial" charset="0"/>
              <a:buNone/>
              <a:defRPr/>
            </a:pPr>
            <a:r>
              <a:rPr lang="en-US" sz="4800" dirty="0">
                <a:solidFill>
                  <a:srgbClr val="FFFF00"/>
                </a:solidFill>
                <a:latin typeface="Times New Roman" pitchFamily="18" charset="0"/>
                <a:cs typeface="Arial" charset="0"/>
              </a:rPr>
              <a:t>	</a:t>
            </a:r>
            <a:r>
              <a:rPr lang="en-US" sz="3200" b="1" dirty="0">
                <a:solidFill>
                  <a:schemeClr val="bg1"/>
                </a:solidFill>
                <a:latin typeface="Times New Roman" pitchFamily="18" charset="0"/>
                <a:cs typeface="Arial" charset="0"/>
              </a:rPr>
              <a:t>Lane collects stamps in an album.  </a:t>
            </a:r>
            <a:r>
              <a:rPr lang="en-US" sz="3200" b="1" dirty="0" smtClean="0">
                <a:solidFill>
                  <a:schemeClr val="bg1"/>
                </a:solidFill>
                <a:latin typeface="Times New Roman" pitchFamily="18" charset="0"/>
                <a:cs typeface="Arial" charset="0"/>
              </a:rPr>
              <a:t>Eight </a:t>
            </a:r>
            <a:r>
              <a:rPr lang="en-US" sz="3200" b="1" dirty="0">
                <a:solidFill>
                  <a:schemeClr val="bg1"/>
                </a:solidFill>
                <a:latin typeface="Times New Roman" pitchFamily="18" charset="0"/>
                <a:cs typeface="Arial" charset="0"/>
              </a:rPr>
              <a:t>stamps can fit on a page.  So far, she has four pages filled.  </a:t>
            </a:r>
          </a:p>
          <a:p>
            <a:pPr eaLnBrk="1" hangingPunct="1">
              <a:lnSpc>
                <a:spcPct val="90000"/>
              </a:lnSpc>
              <a:buFont typeface="Arial" charset="0"/>
              <a:buNone/>
              <a:defRPr/>
            </a:pPr>
            <a:endParaRPr lang="en-US" sz="3200" dirty="0">
              <a:solidFill>
                <a:schemeClr val="bg1"/>
              </a:solidFill>
              <a:latin typeface="Times New Roman" pitchFamily="18" charset="0"/>
              <a:cs typeface="Arial" charset="0"/>
            </a:endParaRPr>
          </a:p>
          <a:p>
            <a:pPr eaLnBrk="1" hangingPunct="1">
              <a:lnSpc>
                <a:spcPct val="90000"/>
              </a:lnSpc>
              <a:buFont typeface="Arial" charset="0"/>
              <a:buNone/>
              <a:defRPr/>
            </a:pPr>
            <a:endParaRPr lang="en-US" sz="3200" dirty="0">
              <a:solidFill>
                <a:schemeClr val="bg1"/>
              </a:solidFill>
              <a:latin typeface="Times New Roman" pitchFamily="18" charset="0"/>
              <a:cs typeface="Arial" charset="0"/>
            </a:endParaRPr>
          </a:p>
          <a:p>
            <a:pPr marL="514350" indent="-514350" eaLnBrk="1" hangingPunct="1">
              <a:lnSpc>
                <a:spcPct val="90000"/>
              </a:lnSpc>
              <a:buFont typeface="Arial" charset="0"/>
              <a:buAutoNum type="arabicPeriod"/>
              <a:defRPr/>
            </a:pPr>
            <a:endParaRPr lang="en-US" sz="3200" dirty="0">
              <a:solidFill>
                <a:schemeClr val="bg1"/>
              </a:solidFill>
              <a:latin typeface="Times New Roman" pitchFamily="18" charset="0"/>
              <a:cs typeface="Arial" charset="0"/>
            </a:endParaRPr>
          </a:p>
          <a:p>
            <a:pPr marL="514350" indent="-514350" eaLnBrk="1" hangingPunct="1">
              <a:lnSpc>
                <a:spcPct val="90000"/>
              </a:lnSpc>
              <a:buFont typeface="Arial" charset="0"/>
              <a:buAutoNum type="arabicPeriod"/>
              <a:defRPr/>
            </a:pPr>
            <a:r>
              <a:rPr lang="en-US" sz="2800" dirty="0">
                <a:solidFill>
                  <a:schemeClr val="bg1"/>
                </a:solidFill>
                <a:latin typeface="Times New Roman" pitchFamily="18" charset="0"/>
                <a:cs typeface="Arial" charset="0"/>
              </a:rPr>
              <a:t>How many stamps does Lane have in her collection?  </a:t>
            </a:r>
            <a:r>
              <a:rPr lang="en-US" sz="2800" dirty="0" smtClean="0">
                <a:solidFill>
                  <a:schemeClr val="bg1"/>
                </a:solidFill>
                <a:latin typeface="Times New Roman" pitchFamily="18" charset="0"/>
                <a:cs typeface="Arial" charset="0"/>
              </a:rPr>
              <a:t>     Can </a:t>
            </a:r>
            <a:r>
              <a:rPr lang="en-US" sz="2800" dirty="0">
                <a:solidFill>
                  <a:schemeClr val="bg1"/>
                </a:solidFill>
                <a:latin typeface="Times New Roman" pitchFamily="18" charset="0"/>
                <a:cs typeface="Arial" charset="0"/>
              </a:rPr>
              <a:t>you solve the problem two different ways? </a:t>
            </a:r>
          </a:p>
          <a:p>
            <a:pPr marL="514350" indent="-514350" eaLnBrk="1" hangingPunct="1">
              <a:lnSpc>
                <a:spcPct val="90000"/>
              </a:lnSpc>
              <a:buFont typeface="Arial" charset="0"/>
              <a:buAutoNum type="arabicPeriod"/>
              <a:defRPr/>
            </a:pPr>
            <a:r>
              <a:rPr lang="en-US" sz="2800" dirty="0">
                <a:solidFill>
                  <a:schemeClr val="bg1"/>
                </a:solidFill>
                <a:latin typeface="Times New Roman" pitchFamily="18" charset="0"/>
                <a:cs typeface="Arial" charset="0"/>
              </a:rPr>
              <a:t>Her goal is to collect </a:t>
            </a:r>
            <a:r>
              <a:rPr lang="en-US" sz="2800" dirty="0" smtClean="0">
                <a:solidFill>
                  <a:schemeClr val="bg1"/>
                </a:solidFill>
                <a:latin typeface="Times New Roman" pitchFamily="18" charset="0"/>
                <a:cs typeface="Arial" charset="0"/>
              </a:rPr>
              <a:t>100 </a:t>
            </a:r>
            <a:r>
              <a:rPr lang="en-US" sz="2800" dirty="0">
                <a:solidFill>
                  <a:schemeClr val="bg1"/>
                </a:solidFill>
                <a:latin typeface="Times New Roman" pitchFamily="18" charset="0"/>
                <a:cs typeface="Arial" charset="0"/>
              </a:rPr>
              <a:t>stamps.  </a:t>
            </a:r>
            <a:r>
              <a:rPr lang="en-US" sz="2800" dirty="0" smtClean="0">
                <a:solidFill>
                  <a:schemeClr val="bg1"/>
                </a:solidFill>
                <a:latin typeface="Times New Roman" pitchFamily="18" charset="0"/>
                <a:cs typeface="Arial" charset="0"/>
              </a:rPr>
              <a:t>                                               How </a:t>
            </a:r>
            <a:r>
              <a:rPr lang="en-US" sz="2800" dirty="0">
                <a:solidFill>
                  <a:schemeClr val="bg1"/>
                </a:solidFill>
                <a:latin typeface="Times New Roman" pitchFamily="18" charset="0"/>
                <a:cs typeface="Arial" charset="0"/>
              </a:rPr>
              <a:t>many more stamps does she need to collect to reach her goal?</a:t>
            </a:r>
            <a:endParaRPr lang="en-US" sz="2800" dirty="0">
              <a:solidFill>
                <a:schemeClr val="bg1"/>
              </a:solidFill>
              <a:latin typeface="Comic Sans MS" pitchFamily="66" charset="0"/>
              <a:cs typeface="Arial" charset="0"/>
            </a:endParaRPr>
          </a:p>
        </p:txBody>
      </p:sp>
      <p:pic>
        <p:nvPicPr>
          <p:cNvPr id="7172" name="Picture 5" descr="C:\Documents and Settings\christinafreeman\Local Settings\Temporary Internet Files\Content.IE5\URGUV5TV\MC900215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02237" y="1905000"/>
            <a:ext cx="1945537" cy="1660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1236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a:xfrm>
            <a:off x="1981200" y="0"/>
            <a:ext cx="8229600" cy="1143000"/>
          </a:xfrm>
        </p:spPr>
        <p:txBody>
          <a:bodyPr/>
          <a:lstStyle/>
          <a:p>
            <a:pPr eaLnBrk="1" hangingPunct="1"/>
            <a:r>
              <a:rPr altLang="en-US" smtClean="0"/>
              <a:t>Math Corner-Friday</a:t>
            </a:r>
          </a:p>
        </p:txBody>
      </p:sp>
      <p:sp>
        <p:nvSpPr>
          <p:cNvPr id="8195" name="Rectangle 3"/>
          <p:cNvSpPr>
            <a:spLocks noGrp="1"/>
          </p:cNvSpPr>
          <p:nvPr>
            <p:ph type="body" idx="4294967295"/>
          </p:nvPr>
        </p:nvSpPr>
        <p:spPr/>
        <p:txBody>
          <a:bodyPr/>
          <a:lstStyle/>
          <a:p>
            <a:pPr eaLnBrk="1" hangingPunct="1">
              <a:buFont typeface="Arial" panose="020B0604020202020204" pitchFamily="34" charset="0"/>
              <a:buNone/>
            </a:pPr>
            <a:endParaRPr lang="en-US" altLang="en-US" sz="3600">
              <a:latin typeface="Comic Sans MS" panose="030F0702030302020204" pitchFamily="66" charset="0"/>
            </a:endParaRPr>
          </a:p>
          <a:p>
            <a:pPr eaLnBrk="1" hangingPunct="1">
              <a:buFont typeface="Arial" panose="020B0604020202020204" pitchFamily="34" charset="0"/>
              <a:buNone/>
            </a:pPr>
            <a:endParaRPr lang="en-US" altLang="en-US" sz="4800">
              <a:latin typeface="Comic Sans MS" panose="030F0702030302020204" pitchFamily="66" charset="0"/>
            </a:endParaRPr>
          </a:p>
          <a:p>
            <a:pPr eaLnBrk="1" hangingPunct="1">
              <a:buFont typeface="Arial" panose="020B0604020202020204" pitchFamily="34" charset="0"/>
              <a:buNone/>
            </a:pPr>
            <a:endParaRPr lang="en-US" altLang="en-US" sz="4800">
              <a:latin typeface="Comic Sans MS" panose="030F0702030302020204" pitchFamily="66" charset="0"/>
            </a:endParaRPr>
          </a:p>
        </p:txBody>
      </p:sp>
      <p:sp>
        <p:nvSpPr>
          <p:cNvPr id="8196" name="Rectangle 33"/>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197" name="Rectangle 35"/>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198" name="Rectangle 3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199" name="Rectangle 3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0" name="Rectangle 4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1" name="Rectangle 46"/>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2" name="Rectangle 48"/>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3" name="Rectangle 50"/>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4" name="Rectangle 52"/>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5" name="Rectangle 54"/>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6" name="Rectangle 57"/>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7" name="Rectangle 59"/>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8" name="Rectangle 61"/>
          <p:cNvSpPr>
            <a:spLocks noChangeArrowheads="1"/>
          </p:cNvSpPr>
          <p:nvPr/>
        </p:nvSpPr>
        <p:spPr bwMode="auto">
          <a:xfrm>
            <a:off x="4329114" y="247015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prstClr val="black"/>
              </a:solidFill>
            </a:endParaRPr>
          </a:p>
        </p:txBody>
      </p:sp>
      <p:sp>
        <p:nvSpPr>
          <p:cNvPr id="8209" name="Rectangle 181"/>
          <p:cNvSpPr>
            <a:spLocks noChangeArrowheads="1"/>
          </p:cNvSpPr>
          <p:nvPr/>
        </p:nvSpPr>
        <p:spPr bwMode="auto">
          <a:xfrm>
            <a:off x="1828800" y="877888"/>
            <a:ext cx="8229600"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fontAlgn="base">
              <a:spcBef>
                <a:spcPct val="0"/>
              </a:spcBef>
              <a:spcAft>
                <a:spcPct val="0"/>
              </a:spcAft>
              <a:defRPr/>
            </a:pPr>
            <a:r>
              <a:rPr lang="en-US" sz="2800" dirty="0">
                <a:solidFill>
                  <a:prstClr val="white"/>
                </a:solidFill>
                <a:latin typeface="Arial" charset="0"/>
                <a:cs typeface="Arial" charset="0"/>
              </a:rPr>
              <a:t>At Mike’s farm, there are six pigs, three ducks, two chickens, and one sheep.</a:t>
            </a:r>
          </a:p>
          <a:p>
            <a:pPr fontAlgn="base">
              <a:spcBef>
                <a:spcPct val="0"/>
              </a:spcBef>
              <a:spcAft>
                <a:spcPct val="0"/>
              </a:spcAft>
              <a:defRPr/>
            </a:pPr>
            <a:endParaRPr lang="en-US" sz="2800" dirty="0">
              <a:solidFill>
                <a:prstClr val="white"/>
              </a:solidFill>
              <a:latin typeface="Arial" charset="0"/>
              <a:cs typeface="Arial" charset="0"/>
            </a:endParaRPr>
          </a:p>
          <a:p>
            <a:pPr fontAlgn="base">
              <a:spcBef>
                <a:spcPct val="0"/>
              </a:spcBef>
              <a:spcAft>
                <a:spcPct val="0"/>
              </a:spcAft>
              <a:defRPr/>
            </a:pPr>
            <a:endParaRPr lang="en-US" sz="2800" dirty="0">
              <a:solidFill>
                <a:prstClr val="white"/>
              </a:solidFill>
              <a:latin typeface="Arial" charset="0"/>
              <a:cs typeface="Arial" charset="0"/>
            </a:endParaRPr>
          </a:p>
          <a:p>
            <a:pPr fontAlgn="base">
              <a:spcBef>
                <a:spcPct val="0"/>
              </a:spcBef>
              <a:spcAft>
                <a:spcPct val="0"/>
              </a:spcAft>
              <a:defRPr/>
            </a:pPr>
            <a:endParaRPr lang="en-US" sz="2800" dirty="0">
              <a:solidFill>
                <a:prstClr val="white"/>
              </a:solidFill>
              <a:latin typeface="Arial" charset="0"/>
              <a:cs typeface="Arial" charset="0"/>
            </a:endParaRPr>
          </a:p>
          <a:p>
            <a:pPr fontAlgn="base">
              <a:spcBef>
                <a:spcPct val="0"/>
              </a:spcBef>
              <a:spcAft>
                <a:spcPct val="0"/>
              </a:spcAft>
              <a:defRPr/>
            </a:pPr>
            <a:endParaRPr lang="en-US" sz="2800" dirty="0">
              <a:solidFill>
                <a:prstClr val="white"/>
              </a:solidFill>
              <a:latin typeface="Arial" charset="0"/>
              <a:cs typeface="Arial" charset="0"/>
            </a:endParaRPr>
          </a:p>
          <a:p>
            <a:pPr fontAlgn="base">
              <a:spcBef>
                <a:spcPct val="0"/>
              </a:spcBef>
              <a:spcAft>
                <a:spcPct val="0"/>
              </a:spcAft>
              <a:defRPr/>
            </a:pPr>
            <a:endParaRPr lang="en-US" sz="2800" dirty="0">
              <a:solidFill>
                <a:prstClr val="white"/>
              </a:solidFill>
              <a:latin typeface="Arial" charset="0"/>
              <a:cs typeface="Arial" charset="0"/>
            </a:endParaRPr>
          </a:p>
          <a:p>
            <a:pPr marL="514350" indent="-514350" fontAlgn="base">
              <a:spcBef>
                <a:spcPct val="0"/>
              </a:spcBef>
              <a:spcAft>
                <a:spcPct val="0"/>
              </a:spcAft>
              <a:buFontTx/>
              <a:buAutoNum type="arabicPeriod"/>
              <a:defRPr/>
            </a:pPr>
            <a:r>
              <a:rPr lang="en-US" sz="2800" dirty="0">
                <a:solidFill>
                  <a:prstClr val="white"/>
                </a:solidFill>
                <a:latin typeface="Arial" charset="0"/>
                <a:cs typeface="Arial" charset="0"/>
              </a:rPr>
              <a:t>Create a table and pictograph for this data.  On your pictograph, each picture should represent two legs.</a:t>
            </a:r>
          </a:p>
          <a:p>
            <a:pPr fontAlgn="base">
              <a:spcBef>
                <a:spcPct val="0"/>
              </a:spcBef>
              <a:spcAft>
                <a:spcPct val="0"/>
              </a:spcAft>
              <a:defRPr/>
            </a:pPr>
            <a:r>
              <a:rPr lang="en-US" sz="2800" dirty="0">
                <a:solidFill>
                  <a:prstClr val="white"/>
                </a:solidFill>
                <a:latin typeface="Arial" charset="0"/>
                <a:cs typeface="Arial" charset="0"/>
              </a:rPr>
              <a:t>2. How many legs are at Mike’s farm?  Solve this problem two ways.</a:t>
            </a:r>
          </a:p>
        </p:txBody>
      </p:sp>
      <p:pic>
        <p:nvPicPr>
          <p:cNvPr id="8210" name="Picture 20" descr="C:\Documents and Settings\christinafreeman\Local Settings\Temporary Internet Files\Content.IE5\UX965027\MC90009106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44676" y="2209801"/>
            <a:ext cx="1920875" cy="145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1" name="Picture 21" descr="C:\Documents and Settings\christinafreeman\Local Settings\Temporary Internet Files\Content.IE5\0IT0A8PK\MC900090985[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51326" y="2135189"/>
            <a:ext cx="1076325" cy="160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2" name="Picture 22" descr="C:\Documents and Settings\christinafreeman\Local Settings\Temporary Internet Files\Content.IE5\UX965027\MC900417432[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15000" y="2058989"/>
            <a:ext cx="1512888"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3" name="Picture 25" descr="C:\Documents and Settings\christinafreeman\Local Settings\Temporary Internet Files\Content.IE5\TLSX5UXC\MC900133525[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69214" y="2170113"/>
            <a:ext cx="1449387" cy="156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9137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 2</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endParaRPr lang="en-US">
              <a:solidFill>
                <a:prstClr val="white"/>
              </a:solidFill>
            </a:endParaRPr>
          </a:p>
        </p:txBody>
      </p:sp>
      <p:sp>
        <p:nvSpPr>
          <p:cNvPr id="5" name="Footer Placeholder 4"/>
          <p:cNvSpPr>
            <a:spLocks noGrp="1"/>
          </p:cNvSpPr>
          <p:nvPr>
            <p:ph type="ftr" sz="quarter" idx="11"/>
          </p:nvPr>
        </p:nvSpPr>
        <p:spPr/>
        <p:txBody>
          <a:bodyPr/>
          <a:lstStyle/>
          <a:p>
            <a:pPr>
              <a:defRPr/>
            </a:pPr>
            <a:endParaRPr lang="en-US">
              <a:solidFill>
                <a:prstClr val="white"/>
              </a:solidFill>
            </a:endParaRPr>
          </a:p>
        </p:txBody>
      </p:sp>
      <p:sp>
        <p:nvSpPr>
          <p:cNvPr id="6" name="Slide Number Placeholder 5"/>
          <p:cNvSpPr>
            <a:spLocks noGrp="1"/>
          </p:cNvSpPr>
          <p:nvPr>
            <p:ph type="sldNum" sz="quarter" idx="12"/>
          </p:nvPr>
        </p:nvSpPr>
        <p:spPr/>
        <p:txBody>
          <a:bodyPr/>
          <a:lstStyle/>
          <a:p>
            <a:fld id="{D3E702D7-D57E-4BE3-81C5-5CF38F821E98}" type="slidenum">
              <a:rPr lang="en-US" altLang="en-US"/>
              <a:pPr/>
              <a:t>7</a:t>
            </a:fld>
            <a:endParaRPr lang="en-US" altLang="en-US"/>
          </a:p>
        </p:txBody>
      </p:sp>
    </p:spTree>
    <p:extLst>
      <p:ext uri="{BB962C8B-B14F-4D97-AF65-F5344CB8AC3E}">
        <p14:creationId xmlns:p14="http://schemas.microsoft.com/office/powerpoint/2010/main" val="3682260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2209800" y="304800"/>
            <a:ext cx="7772400" cy="609600"/>
          </a:xfrm>
        </p:spPr>
        <p:txBody>
          <a:bodyPr/>
          <a:lstStyle/>
          <a:p>
            <a:pPr eaLnBrk="1" hangingPunct="1"/>
            <a:r>
              <a:rPr altLang="en-US" sz="4000"/>
              <a:t>Math Corner-Monday</a:t>
            </a:r>
          </a:p>
        </p:txBody>
      </p:sp>
      <p:sp>
        <p:nvSpPr>
          <p:cNvPr id="4099" name="Text Box 151"/>
          <p:cNvSpPr txBox="1">
            <a:spLocks noChangeArrowheads="1"/>
          </p:cNvSpPr>
          <p:nvPr/>
        </p:nvSpPr>
        <p:spPr bwMode="auto">
          <a:xfrm>
            <a:off x="2057400" y="990601"/>
            <a:ext cx="879949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fontAlgn="base" hangingPunct="1">
              <a:spcBef>
                <a:spcPct val="0"/>
              </a:spcBef>
              <a:spcAft>
                <a:spcPct val="0"/>
              </a:spcAft>
            </a:pPr>
            <a:r>
              <a:rPr lang="en-US" altLang="en-US" sz="4000" dirty="0">
                <a:solidFill>
                  <a:prstClr val="white"/>
                </a:solidFill>
              </a:rPr>
              <a:t>Write a story problem where you could use the array model to find the product of 5 x 9.  Solve </a:t>
            </a:r>
            <a:r>
              <a:rPr lang="en-US" altLang="en-US" sz="4000" dirty="0" smtClean="0">
                <a:solidFill>
                  <a:prstClr val="white"/>
                </a:solidFill>
              </a:rPr>
              <a:t>it using </a:t>
            </a:r>
            <a:r>
              <a:rPr lang="en-US" altLang="en-US" sz="4000" dirty="0" smtClean="0">
                <a:solidFill>
                  <a:prstClr val="white"/>
                </a:solidFill>
              </a:rPr>
              <a:t>a number line</a:t>
            </a:r>
            <a:r>
              <a:rPr lang="en-US" altLang="en-US" sz="4000" dirty="0" smtClean="0">
                <a:solidFill>
                  <a:prstClr val="white"/>
                </a:solidFill>
              </a:rPr>
              <a:t> </a:t>
            </a:r>
            <a:r>
              <a:rPr lang="en-US" altLang="en-US" sz="4000" dirty="0" smtClean="0">
                <a:solidFill>
                  <a:prstClr val="white"/>
                </a:solidFill>
              </a:rPr>
              <a:t>and repeated addition.</a:t>
            </a:r>
            <a:endParaRPr lang="en-US" altLang="en-US" sz="4000" dirty="0">
              <a:solidFill>
                <a:prstClr val="white"/>
              </a:solidFill>
            </a:endParaRPr>
          </a:p>
          <a:p>
            <a:pPr eaLnBrk="1" fontAlgn="base" hangingPunct="1">
              <a:spcBef>
                <a:spcPct val="0"/>
              </a:spcBef>
              <a:spcAft>
                <a:spcPct val="0"/>
              </a:spcAft>
            </a:pPr>
            <a:r>
              <a:rPr lang="en-US" altLang="en-US" sz="4800" dirty="0">
                <a:solidFill>
                  <a:srgbClr val="FFFF00"/>
                </a:solidFill>
              </a:rPr>
              <a:t/>
            </a:r>
            <a:br>
              <a:rPr lang="en-US" altLang="en-US" sz="4800" dirty="0">
                <a:solidFill>
                  <a:srgbClr val="FFFF00"/>
                </a:solidFill>
              </a:rPr>
            </a:br>
            <a:r>
              <a:rPr lang="en-US" altLang="en-US" sz="4000" dirty="0">
                <a:solidFill>
                  <a:srgbClr val="FFFF00"/>
                </a:solidFill>
              </a:rPr>
              <a:t/>
            </a:r>
            <a:br>
              <a:rPr lang="en-US" altLang="en-US" sz="4000" dirty="0">
                <a:solidFill>
                  <a:srgbClr val="FFFF00"/>
                </a:solidFill>
              </a:rPr>
            </a:br>
            <a:endParaRPr lang="en-US" altLang="en-US" sz="4000" dirty="0">
              <a:solidFill>
                <a:srgbClr val="FFFF00"/>
              </a:solidFill>
            </a:endParaRPr>
          </a:p>
        </p:txBody>
      </p:sp>
      <p:pic>
        <p:nvPicPr>
          <p:cNvPr id="2" name="Picture 1"/>
          <p:cNvPicPr>
            <a:picLocks noChangeAspect="1"/>
          </p:cNvPicPr>
          <p:nvPr/>
        </p:nvPicPr>
        <p:blipFill>
          <a:blip r:embed="rId3"/>
          <a:stretch>
            <a:fillRect/>
          </a:stretch>
        </p:blipFill>
        <p:spPr>
          <a:xfrm>
            <a:off x="4800800" y="3631842"/>
            <a:ext cx="3638654" cy="1959275"/>
          </a:xfrm>
          <a:prstGeom prst="rect">
            <a:avLst/>
          </a:prstGeom>
        </p:spPr>
      </p:pic>
    </p:spTree>
    <p:extLst>
      <p:ext uri="{BB962C8B-B14F-4D97-AF65-F5344CB8AC3E}">
        <p14:creationId xmlns:p14="http://schemas.microsoft.com/office/powerpoint/2010/main" val="3081536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p:cNvSpPr>
          <p:nvPr>
            <p:ph type="title" idx="4294967295"/>
          </p:nvPr>
        </p:nvSpPr>
        <p:spPr>
          <a:xfrm>
            <a:off x="2019300" y="76200"/>
            <a:ext cx="8229600" cy="1143000"/>
          </a:xfrm>
        </p:spPr>
        <p:txBody>
          <a:bodyPr/>
          <a:lstStyle/>
          <a:p>
            <a:pPr eaLnBrk="1" hangingPunct="1"/>
            <a:r>
              <a:rPr altLang="en-US" smtClean="0"/>
              <a:t>Math Corner-Tuesday</a:t>
            </a:r>
          </a:p>
        </p:txBody>
      </p:sp>
      <p:sp>
        <p:nvSpPr>
          <p:cNvPr id="5123" name="Rectangle 35"/>
          <p:cNvSpPr>
            <a:spLocks noChangeArrowheads="1"/>
          </p:cNvSpPr>
          <p:nvPr/>
        </p:nvSpPr>
        <p:spPr bwMode="auto">
          <a:xfrm>
            <a:off x="1600200" y="1001713"/>
            <a:ext cx="82296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fontAlgn="base" hangingPunct="1">
              <a:spcBef>
                <a:spcPct val="0"/>
              </a:spcBef>
              <a:spcAft>
                <a:spcPct val="0"/>
              </a:spcAft>
            </a:pPr>
            <a:r>
              <a:rPr lang="en-US" altLang="en-US" sz="2800" dirty="0">
                <a:solidFill>
                  <a:prstClr val="white"/>
                </a:solidFill>
              </a:rPr>
              <a:t>Mrs. </a:t>
            </a:r>
            <a:r>
              <a:rPr lang="en-US" altLang="en-US" sz="2800" dirty="0" smtClean="0">
                <a:solidFill>
                  <a:prstClr val="white"/>
                </a:solidFill>
              </a:rPr>
              <a:t>Johnson’s </a:t>
            </a:r>
            <a:r>
              <a:rPr lang="en-US" altLang="en-US" sz="2800" dirty="0">
                <a:solidFill>
                  <a:prstClr val="white"/>
                </a:solidFill>
              </a:rPr>
              <a:t>class won an ice cream party for perfect attendance.  Each student will get a triple scoop ice cream at the party.  There are </a:t>
            </a:r>
            <a:r>
              <a:rPr lang="en-US" altLang="en-US" sz="2800" dirty="0" smtClean="0">
                <a:solidFill>
                  <a:prstClr val="white"/>
                </a:solidFill>
              </a:rPr>
              <a:t>10 </a:t>
            </a:r>
            <a:r>
              <a:rPr lang="en-US" altLang="en-US" sz="2800" dirty="0">
                <a:solidFill>
                  <a:prstClr val="white"/>
                </a:solidFill>
              </a:rPr>
              <a:t>students in Mrs. Johnson’s class.  How many scoops will it take for </a:t>
            </a:r>
            <a:r>
              <a:rPr lang="en-US" altLang="en-US" sz="2800" dirty="0" smtClean="0">
                <a:solidFill>
                  <a:prstClr val="white"/>
                </a:solidFill>
              </a:rPr>
              <a:t>the </a:t>
            </a:r>
            <a:r>
              <a:rPr lang="en-US" altLang="en-US" sz="2800" dirty="0">
                <a:solidFill>
                  <a:prstClr val="white"/>
                </a:solidFill>
              </a:rPr>
              <a:t>class to get their triple scoop ice cream</a:t>
            </a:r>
            <a:r>
              <a:rPr lang="en-US" altLang="en-US" sz="2800" dirty="0" smtClean="0">
                <a:solidFill>
                  <a:prstClr val="white"/>
                </a:solidFill>
              </a:rPr>
              <a:t>?</a:t>
            </a:r>
          </a:p>
          <a:p>
            <a:pPr algn="ctr" eaLnBrk="1" fontAlgn="base" hangingPunct="1">
              <a:spcBef>
                <a:spcPct val="0"/>
              </a:spcBef>
              <a:spcAft>
                <a:spcPct val="0"/>
              </a:spcAft>
            </a:pPr>
            <a:endParaRPr lang="en-US" altLang="en-US" sz="2800" dirty="0">
              <a:solidFill>
                <a:prstClr val="white"/>
              </a:solidFill>
            </a:endParaRPr>
          </a:p>
          <a:p>
            <a:pPr algn="ctr" eaLnBrk="1" fontAlgn="base" hangingPunct="1">
              <a:spcBef>
                <a:spcPct val="0"/>
              </a:spcBef>
              <a:spcAft>
                <a:spcPct val="0"/>
              </a:spcAft>
            </a:pPr>
            <a:r>
              <a:rPr lang="en-US" altLang="en-US" sz="2800" dirty="0" smtClean="0">
                <a:solidFill>
                  <a:prstClr val="white"/>
                </a:solidFill>
              </a:rPr>
              <a:t>Use two strategies to prove your thinking.</a:t>
            </a:r>
            <a:endParaRPr lang="en-US" altLang="en-US" sz="2800" dirty="0">
              <a:solidFill>
                <a:prstClr val="white"/>
              </a:solidFill>
            </a:endParaRPr>
          </a:p>
        </p:txBody>
      </p:sp>
      <p:pic>
        <p:nvPicPr>
          <p:cNvPr id="5124" name="Picture 5" descr="C:\Documents and Settings\christinafreeman\Local Settings\Temporary Internet Files\Content.IE5\3MMHMEGK\MP90040545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5912" y="824249"/>
            <a:ext cx="1612859" cy="222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7626028"/>
      </p:ext>
    </p:extLst>
  </p:cSld>
  <p:clrMapOvr>
    <a:masterClrMapping/>
  </p:clrMapOvr>
</p:sld>
</file>

<file path=ppt/theme/theme1.xml><?xml version="1.0" encoding="utf-8"?>
<a:theme xmlns:a="http://schemas.openxmlformats.org/drawingml/2006/main" name="Ppt000000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pt000000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Ppt000000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Ppt000000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1142</Words>
  <Application>Microsoft Office PowerPoint</Application>
  <PresentationFormat>Widescreen</PresentationFormat>
  <Paragraphs>170</Paragraphs>
  <Slides>28</Slides>
  <Notes>9</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28</vt:i4>
      </vt:variant>
    </vt:vector>
  </HeadingPairs>
  <TitlesOfParts>
    <vt:vector size="38" baseType="lpstr">
      <vt:lpstr>Arial</vt:lpstr>
      <vt:lpstr>Brush Script MT</vt:lpstr>
      <vt:lpstr>Calibri</vt:lpstr>
      <vt:lpstr>Comic Sans MS</vt:lpstr>
      <vt:lpstr>Lucida Calligraphy</vt:lpstr>
      <vt:lpstr>Times New Roman</vt:lpstr>
      <vt:lpstr>Ppt0000000</vt:lpstr>
      <vt:lpstr>1_Ppt0000000</vt:lpstr>
      <vt:lpstr>2_Ppt0000000</vt:lpstr>
      <vt:lpstr>3_Ppt0000000</vt:lpstr>
      <vt:lpstr>Week 1</vt:lpstr>
      <vt:lpstr>Math Corner-Monday</vt:lpstr>
      <vt:lpstr>Math Corner-Tuesday</vt:lpstr>
      <vt:lpstr>Math Corner-Wednesday</vt:lpstr>
      <vt:lpstr>Math Corner-Thursday</vt:lpstr>
      <vt:lpstr>Math Corner-Friday</vt:lpstr>
      <vt:lpstr>Week 2</vt:lpstr>
      <vt:lpstr>Math Corner-Monday</vt:lpstr>
      <vt:lpstr>Math Corner-Tuesday</vt:lpstr>
      <vt:lpstr>Math Corner-Wednesday</vt:lpstr>
      <vt:lpstr>Math Corner-Thursday</vt:lpstr>
      <vt:lpstr>Math Corner-Friday</vt:lpstr>
      <vt:lpstr>Let’s Review!</vt:lpstr>
      <vt:lpstr>PowerPoint Presentation</vt:lpstr>
      <vt:lpstr>Week 3</vt:lpstr>
      <vt:lpstr>Math Corner-Monday</vt:lpstr>
      <vt:lpstr>Math Corner-Tuesday</vt:lpstr>
      <vt:lpstr>Math Corner-Wednesday</vt:lpstr>
      <vt:lpstr>Math Corner-Thursday</vt:lpstr>
      <vt:lpstr>Math Corner-Friday</vt:lpstr>
      <vt:lpstr>Let’s Review!</vt:lpstr>
      <vt:lpstr>PowerPoint Presentation</vt:lpstr>
      <vt:lpstr>Week 4</vt:lpstr>
      <vt:lpstr>Math Corner-Monday</vt:lpstr>
      <vt:lpstr>Math Corner-Tuesday</vt:lpstr>
      <vt:lpstr>Math Corner-Wednesday</vt:lpstr>
      <vt:lpstr>Math Corner-Thursday</vt:lpstr>
      <vt:lpstr>Math Corner-Friday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1</dc:title>
  <dc:creator>Beatrice Holmes</dc:creator>
  <cp:lastModifiedBy>Holmes, Beatrice</cp:lastModifiedBy>
  <cp:revision>17</cp:revision>
  <dcterms:created xsi:type="dcterms:W3CDTF">2015-10-02T04:17:04Z</dcterms:created>
  <dcterms:modified xsi:type="dcterms:W3CDTF">2016-09-30T15:46:14Z</dcterms:modified>
</cp:coreProperties>
</file>